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1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 id="350" r:id="rId101"/>
    <p:sldId id="351" r:id="rId102"/>
    <p:sldId id="352" r:id="rId103"/>
    <p:sldId id="353" r:id="rId104"/>
    <p:sldId id="354" r:id="rId105"/>
    <p:sldId id="355" r:id="rId106"/>
    <p:sldId id="356" r:id="rId107"/>
    <p:sldId id="357" r:id="rId108"/>
    <p:sldId id="358" r:id="rId109"/>
    <p:sldId id="359" r:id="rId110"/>
    <p:sldId id="360" r:id="rId111"/>
    <p:sldId id="361" r:id="rId112"/>
    <p:sldId id="362" r:id="rId113"/>
    <p:sldId id="363" r:id="rId114"/>
    <p:sldId id="364" r:id="rId115"/>
    <p:sldId id="365" r:id="rId116"/>
    <p:sldId id="366" r:id="rId117"/>
    <p:sldId id="367" r:id="rId118"/>
    <p:sldId id="368" r:id="rId119"/>
    <p:sldId id="369" r:id="rId120"/>
    <p:sldId id="370" r:id="rId121"/>
    <p:sldId id="371" r:id="rId122"/>
    <p:sldId id="372" r:id="rId123"/>
    <p:sldId id="373" r:id="rId124"/>
  </p:sldIdLst>
  <p:sldSz cy="6858000" cx="12192000"/>
  <p:notesSz cx="6858000" cy="9144000"/>
  <p:embeddedFontLst>
    <p:embeddedFont>
      <p:font typeface="Merriweather Sans"/>
      <p:regular r:id="rId125"/>
      <p:bold r:id="rId126"/>
      <p:italic r:id="rId127"/>
      <p:boldItalic r:id="rId128"/>
    </p:embeddedFont>
    <p:embeddedFont>
      <p:font typeface="Book Antiqua"/>
      <p:regular r:id="rId129"/>
      <p:bold r:id="rId130"/>
      <p:italic r:id="rId131"/>
      <p:boldItalic r:id="rId132"/>
    </p:embeddedFont>
    <p:embeddedFont>
      <p:font typeface="Century Gothic"/>
      <p:regular r:id="rId133"/>
      <p:bold r:id="rId134"/>
      <p:italic r:id="rId135"/>
      <p:boldItalic r:id="rId13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 uri="GoogleSlidesCustomDataVersion2">
      <go:slidesCustomData xmlns:go="http://customooxmlschemas.google.com/" r:id="rId137" roundtripDataSignature="AMtx7mglHTa7Evf+/sfgEx5IM+WGz8pqq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C8D44779-0ABF-4B2F-8DBB-E70D466B7DAF}">
  <a:tblStyle styleId="{C8D44779-0ABF-4B2F-8DBB-E70D466B7DAF}" styleName="Table_0">
    <a:wholeTbl>
      <a:tcTxStyle b="off" i="off">
        <a:font>
          <a:latin typeface="Century Gothic"/>
          <a:ea typeface="Century Gothic"/>
          <a:cs typeface="Century Gothic"/>
        </a:font>
        <a:schemeClr val="lt1"/>
      </a:tcTxStyle>
      <a:tcStyle>
        <a:tcBdr>
          <a:left>
            <a:ln cap="flat" cmpd="sng" w="9525">
              <a:solidFill>
                <a:srgbClr val="BFC8E4"/>
              </a:solidFill>
              <a:prstDash val="solid"/>
              <a:round/>
              <a:headEnd len="sm" w="sm" type="none"/>
              <a:tailEnd len="sm" w="sm" type="none"/>
            </a:ln>
          </a:left>
          <a:right>
            <a:ln cap="flat" cmpd="sng" w="9525">
              <a:solidFill>
                <a:srgbClr val="BFC8E4"/>
              </a:solidFill>
              <a:prstDash val="solid"/>
              <a:round/>
              <a:headEnd len="sm" w="sm" type="none"/>
              <a:tailEnd len="sm" w="sm" type="none"/>
            </a:ln>
          </a:right>
          <a:top>
            <a:ln cap="flat" cmpd="sng" w="9525">
              <a:solidFill>
                <a:srgbClr val="BFC8E4"/>
              </a:solidFill>
              <a:prstDash val="solid"/>
              <a:round/>
              <a:headEnd len="sm" w="sm" type="none"/>
              <a:tailEnd len="sm" w="sm" type="none"/>
            </a:ln>
          </a:top>
          <a:bottom>
            <a:ln cap="flat" cmpd="sng" w="9525">
              <a:solidFill>
                <a:srgbClr val="BFC8E4"/>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rgbClr val="FFFFFF">
              <a:alpha val="0"/>
            </a:srgbClr>
          </a:solidFill>
        </a:fill>
      </a:tcStyle>
    </a:wholeTbl>
    <a:band1H>
      <a:tcTxStyle/>
      <a:tcStyle>
        <a:fill>
          <a:solidFill>
            <a:schemeClr val="lt1">
              <a:alpha val="20000"/>
            </a:schemeClr>
          </a:solidFill>
        </a:fill>
      </a:tcStyle>
    </a:band1H>
    <a:band2H>
      <a:tcTxStyle/>
    </a:band2H>
    <a:band1V>
      <a:tcTxStyle/>
      <a:tcStyle>
        <a:fill>
          <a:solidFill>
            <a:schemeClr val="lt1">
              <a:alpha val="20000"/>
            </a:schemeClr>
          </a:solidFill>
        </a:fill>
      </a:tcStyle>
    </a:band1V>
    <a:band2V>
      <a:tcTxStyle/>
    </a:band2V>
    <a:lastCol>
      <a:tcTxStyle b="on" i="off"/>
      <a:tcStyle>
        <a:tcBdr>
          <a:left>
            <a:ln cap="flat" cmpd="sng" w="9525">
              <a:solidFill>
                <a:schemeClr val="lt1"/>
              </a:solidFill>
              <a:prstDash val="solid"/>
              <a:round/>
              <a:headEnd len="sm" w="sm" type="none"/>
              <a:tailEnd len="sm" w="sm" type="none"/>
            </a:ln>
          </a:left>
        </a:tcBdr>
      </a:tcStyle>
    </a:lastCol>
    <a:firstCol>
      <a:tcTxStyle b="on" i="off"/>
      <a:tcStyle>
        <a:tcBdr>
          <a:right>
            <a:ln cap="flat" cmpd="sng" w="9525">
              <a:solidFill>
                <a:schemeClr val="lt1"/>
              </a:solidFill>
              <a:prstDash val="solid"/>
              <a:round/>
              <a:headEnd len="sm" w="sm" type="none"/>
              <a:tailEnd len="sm" w="sm" type="none"/>
            </a:ln>
          </a:right>
        </a:tcBdr>
      </a:tcStyle>
    </a:firstCol>
    <a:lastRow>
      <a:tcTxStyle b="on" i="off"/>
      <a:tcStyle>
        <a:tcBdr>
          <a:top>
            <a:ln cap="flat" cmpd="sng" w="9525">
              <a:solidFill>
                <a:schemeClr val="lt1"/>
              </a:solidFill>
              <a:prstDash val="solid"/>
              <a:round/>
              <a:headEnd len="sm" w="sm" type="none"/>
              <a:tailEnd len="sm" w="sm" type="none"/>
            </a:ln>
          </a:top>
        </a:tcBdr>
        <a:fill>
          <a:solidFill>
            <a:srgbClr val="FFFFFF">
              <a:alpha val="0"/>
            </a:srgbClr>
          </a:solidFill>
        </a:fill>
      </a:tcStyle>
    </a:lastRow>
    <a:seCell>
      <a:tcTxStyle/>
      <a:tcStyle>
        <a:tcBdr>
          <a:left>
            <a:ln cap="flat" cmpd="sng" w="9525">
              <a:solidFill>
                <a:srgbClr val="000000">
                  <a:alpha val="0"/>
                </a:srgbClr>
              </a:solidFill>
              <a:prstDash val="solid"/>
              <a:round/>
              <a:headEnd len="sm" w="sm" type="none"/>
              <a:tailEnd len="sm" w="sm" type="none"/>
            </a:ln>
          </a:left>
          <a:top>
            <a:ln cap="flat" cmpd="sng" w="9525">
              <a:solidFill>
                <a:srgbClr val="000000">
                  <a:alpha val="0"/>
                </a:srgbClr>
              </a:solidFill>
              <a:prstDash val="solid"/>
              <a:round/>
              <a:headEnd len="sm" w="sm" type="none"/>
              <a:tailEnd len="sm" w="sm" type="none"/>
            </a:ln>
          </a:top>
        </a:tcBdr>
      </a:tcStyle>
    </a:seCell>
    <a:swCell>
      <a:tcTxStyle/>
      <a:tcStyle>
        <a:tcBdr>
          <a:right>
            <a:ln cap="flat" cmpd="sng" w="9525">
              <a:solidFill>
                <a:srgbClr val="000000">
                  <a:alpha val="0"/>
                </a:srgbClr>
              </a:solidFill>
              <a:prstDash val="solid"/>
              <a:round/>
              <a:headEnd len="sm" w="sm" type="none"/>
              <a:tailEnd len="sm" w="sm" type="none"/>
            </a:ln>
          </a:right>
          <a:top>
            <a:ln cap="flat" cmpd="sng" w="9525">
              <a:solidFill>
                <a:srgbClr val="000000">
                  <a:alpha val="0"/>
                </a:srgbClr>
              </a:solidFill>
              <a:prstDash val="solid"/>
              <a:round/>
              <a:headEnd len="sm" w="sm" type="none"/>
              <a:tailEnd len="sm" w="sm" type="none"/>
            </a:ln>
          </a:top>
        </a:tcBdr>
      </a:tcStyle>
    </a:swCell>
    <a:firstRow>
      <a:tcTxStyle b="on" i="off"/>
      <a:tcStyle>
        <a:tcBdr>
          <a:bottom>
            <a:ln cap="flat" cmpd="sng" w="9525">
              <a:solidFill>
                <a:schemeClr val="lt1"/>
              </a:solidFill>
              <a:prstDash val="solid"/>
              <a:round/>
              <a:headEnd len="sm" w="sm" type="none"/>
              <a:tailEnd len="sm" w="sm" type="none"/>
            </a:ln>
          </a:bottom>
        </a:tcBdr>
        <a:fill>
          <a:solidFill>
            <a:srgbClr val="FFFFFF">
              <a:alpha val="0"/>
            </a:srgbClr>
          </a:solidFill>
        </a:fill>
      </a:tcStyle>
    </a:firstRow>
    <a:neCell>
      <a:tcTxStyle/>
      <a:tcStyle>
        <a:tcBdr>
          <a:bottom>
            <a:ln cap="flat" cmpd="sng" w="9525">
              <a:solidFill>
                <a:srgbClr val="000000">
                  <a:alpha val="0"/>
                </a:srgbClr>
              </a:solidFill>
              <a:prstDash val="solid"/>
              <a:round/>
              <a:headEnd len="sm" w="sm" type="none"/>
              <a:tailEnd len="sm" w="sm" type="none"/>
            </a:ln>
          </a:bottom>
        </a:tcBdr>
      </a:tc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07" Type="http://schemas.openxmlformats.org/officeDocument/2006/relationships/slide" Target="slides/slide101.xml"/><Relationship Id="rId106" Type="http://schemas.openxmlformats.org/officeDocument/2006/relationships/slide" Target="slides/slide100.xml"/><Relationship Id="rId105" Type="http://schemas.openxmlformats.org/officeDocument/2006/relationships/slide" Target="slides/slide99.xml"/><Relationship Id="rId104" Type="http://schemas.openxmlformats.org/officeDocument/2006/relationships/slide" Target="slides/slide98.xml"/><Relationship Id="rId109" Type="http://schemas.openxmlformats.org/officeDocument/2006/relationships/slide" Target="slides/slide103.xml"/><Relationship Id="rId108" Type="http://schemas.openxmlformats.org/officeDocument/2006/relationships/slide" Target="slides/slide102.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103" Type="http://schemas.openxmlformats.org/officeDocument/2006/relationships/slide" Target="slides/slide97.xml"/><Relationship Id="rId102" Type="http://schemas.openxmlformats.org/officeDocument/2006/relationships/slide" Target="slides/slide96.xml"/><Relationship Id="rId101" Type="http://schemas.openxmlformats.org/officeDocument/2006/relationships/slide" Target="slides/slide95.xml"/><Relationship Id="rId100" Type="http://schemas.openxmlformats.org/officeDocument/2006/relationships/slide" Target="slides/slide94.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29" Type="http://schemas.openxmlformats.org/officeDocument/2006/relationships/font" Target="fonts/BookAntiqua-regular.fntdata"/><Relationship Id="rId128" Type="http://schemas.openxmlformats.org/officeDocument/2006/relationships/font" Target="fonts/MerriweatherSans-boldItalic.fntdata"/><Relationship Id="rId127" Type="http://schemas.openxmlformats.org/officeDocument/2006/relationships/font" Target="fonts/MerriweatherSans-italic.fntdata"/><Relationship Id="rId126" Type="http://schemas.openxmlformats.org/officeDocument/2006/relationships/font" Target="fonts/MerriweatherSans-bold.fntdata"/><Relationship Id="rId26" Type="http://schemas.openxmlformats.org/officeDocument/2006/relationships/slide" Target="slides/slide20.xml"/><Relationship Id="rId121" Type="http://schemas.openxmlformats.org/officeDocument/2006/relationships/slide" Target="slides/slide115.xml"/><Relationship Id="rId25" Type="http://schemas.openxmlformats.org/officeDocument/2006/relationships/slide" Target="slides/slide19.xml"/><Relationship Id="rId120" Type="http://schemas.openxmlformats.org/officeDocument/2006/relationships/slide" Target="slides/slide114.xml"/><Relationship Id="rId28" Type="http://schemas.openxmlformats.org/officeDocument/2006/relationships/slide" Target="slides/slide22.xml"/><Relationship Id="rId27" Type="http://schemas.openxmlformats.org/officeDocument/2006/relationships/slide" Target="slides/slide21.xml"/><Relationship Id="rId125" Type="http://schemas.openxmlformats.org/officeDocument/2006/relationships/font" Target="fonts/MerriweatherSans-regular.fntdata"/><Relationship Id="rId29" Type="http://schemas.openxmlformats.org/officeDocument/2006/relationships/slide" Target="slides/slide23.xml"/><Relationship Id="rId124" Type="http://schemas.openxmlformats.org/officeDocument/2006/relationships/slide" Target="slides/slide118.xml"/><Relationship Id="rId123" Type="http://schemas.openxmlformats.org/officeDocument/2006/relationships/slide" Target="slides/slide117.xml"/><Relationship Id="rId122" Type="http://schemas.openxmlformats.org/officeDocument/2006/relationships/slide" Target="slides/slide116.xml"/><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slide" Target="slides/slide91.xml"/><Relationship Id="rId96" Type="http://schemas.openxmlformats.org/officeDocument/2006/relationships/slide" Target="slides/slide90.xml"/><Relationship Id="rId11" Type="http://schemas.openxmlformats.org/officeDocument/2006/relationships/slide" Target="slides/slide5.xml"/><Relationship Id="rId99" Type="http://schemas.openxmlformats.org/officeDocument/2006/relationships/slide" Target="slides/slide93.xml"/><Relationship Id="rId10" Type="http://schemas.openxmlformats.org/officeDocument/2006/relationships/slide" Target="slides/slide4.xml"/><Relationship Id="rId98" Type="http://schemas.openxmlformats.org/officeDocument/2006/relationships/slide" Target="slides/slide92.xml"/><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18" Type="http://schemas.openxmlformats.org/officeDocument/2006/relationships/slide" Target="slides/slide112.xml"/><Relationship Id="rId117" Type="http://schemas.openxmlformats.org/officeDocument/2006/relationships/slide" Target="slides/slide111.xml"/><Relationship Id="rId116" Type="http://schemas.openxmlformats.org/officeDocument/2006/relationships/slide" Target="slides/slide110.xml"/><Relationship Id="rId115" Type="http://schemas.openxmlformats.org/officeDocument/2006/relationships/slide" Target="slides/slide109.xml"/><Relationship Id="rId119" Type="http://schemas.openxmlformats.org/officeDocument/2006/relationships/slide" Target="slides/slide113.xml"/><Relationship Id="rId15" Type="http://schemas.openxmlformats.org/officeDocument/2006/relationships/slide" Target="slides/slide9.xml"/><Relationship Id="rId110" Type="http://schemas.openxmlformats.org/officeDocument/2006/relationships/slide" Target="slides/slide104.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14" Type="http://schemas.openxmlformats.org/officeDocument/2006/relationships/slide" Target="slides/slide108.xml"/><Relationship Id="rId18" Type="http://schemas.openxmlformats.org/officeDocument/2006/relationships/slide" Target="slides/slide12.xml"/><Relationship Id="rId113" Type="http://schemas.openxmlformats.org/officeDocument/2006/relationships/slide" Target="slides/slide107.xml"/><Relationship Id="rId112" Type="http://schemas.openxmlformats.org/officeDocument/2006/relationships/slide" Target="slides/slide106.xml"/><Relationship Id="rId111" Type="http://schemas.openxmlformats.org/officeDocument/2006/relationships/slide" Target="slides/slide105.xml"/><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137" Type="http://customschemas.google.com/relationships/presentationmetadata" Target="metadata"/><Relationship Id="rId132" Type="http://schemas.openxmlformats.org/officeDocument/2006/relationships/font" Target="fonts/BookAntiqua-boldItalic.fntdata"/><Relationship Id="rId131" Type="http://schemas.openxmlformats.org/officeDocument/2006/relationships/font" Target="fonts/BookAntiqua-italic.fntdata"/><Relationship Id="rId130" Type="http://schemas.openxmlformats.org/officeDocument/2006/relationships/font" Target="fonts/BookAntiqua-bold.fntdata"/><Relationship Id="rId136" Type="http://schemas.openxmlformats.org/officeDocument/2006/relationships/font" Target="fonts/CenturyGothic-boldItalic.fntdata"/><Relationship Id="rId135" Type="http://schemas.openxmlformats.org/officeDocument/2006/relationships/font" Target="fonts/CenturyGothic-italic.fntdata"/><Relationship Id="rId134" Type="http://schemas.openxmlformats.org/officeDocument/2006/relationships/font" Target="fonts/CenturyGothic-bold.fntdata"/><Relationship Id="rId133" Type="http://schemas.openxmlformats.org/officeDocument/2006/relationships/font" Target="fonts/CenturyGothic-regular.fntdata"/><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68" Type="http://schemas.openxmlformats.org/officeDocument/2006/relationships/slide" Target="slides/slide62.xml"/><Relationship Id="rId67" Type="http://schemas.openxmlformats.org/officeDocument/2006/relationships/slide" Target="slides/slide61.xml"/><Relationship Id="rId60" Type="http://schemas.openxmlformats.org/officeDocument/2006/relationships/slide" Target="slides/slide54.xml"/><Relationship Id="rId69" Type="http://schemas.openxmlformats.org/officeDocument/2006/relationships/slide" Target="slides/slide6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slide" Target="slides/slide51.xml"/><Relationship Id="rId56" Type="http://schemas.openxmlformats.org/officeDocument/2006/relationships/slide" Target="slides/slide50.xml"/><Relationship Id="rId59" Type="http://schemas.openxmlformats.org/officeDocument/2006/relationships/slide" Target="slides/slide53.xml"/><Relationship Id="rId58" Type="http://schemas.openxmlformats.org/officeDocument/2006/relationships/slide" Target="slides/slide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1" name="Google Shape;161;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217" name="Google Shape;217;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0" name="Shape 860"/>
        <p:cNvGrpSpPr/>
        <p:nvPr/>
      </p:nvGrpSpPr>
      <p:grpSpPr>
        <a:xfrm>
          <a:off x="0" y="0"/>
          <a:ext cx="0" cy="0"/>
          <a:chOff x="0" y="0"/>
          <a:chExt cx="0" cy="0"/>
        </a:xfrm>
      </p:grpSpPr>
      <p:sp>
        <p:nvSpPr>
          <p:cNvPr id="861" name="Google Shape;861;p11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2" name="Google Shape;862;p1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5" name="Shape 865"/>
        <p:cNvGrpSpPr/>
        <p:nvPr/>
      </p:nvGrpSpPr>
      <p:grpSpPr>
        <a:xfrm>
          <a:off x="0" y="0"/>
          <a:ext cx="0" cy="0"/>
          <a:chOff x="0" y="0"/>
          <a:chExt cx="0" cy="0"/>
        </a:xfrm>
      </p:grpSpPr>
      <p:sp>
        <p:nvSpPr>
          <p:cNvPr id="866" name="Google Shape;866;p12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7" name="Google Shape;867;p1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0" name="Shape 870"/>
        <p:cNvGrpSpPr/>
        <p:nvPr/>
      </p:nvGrpSpPr>
      <p:grpSpPr>
        <a:xfrm>
          <a:off x="0" y="0"/>
          <a:ext cx="0" cy="0"/>
          <a:chOff x="0" y="0"/>
          <a:chExt cx="0" cy="0"/>
        </a:xfrm>
      </p:grpSpPr>
      <p:sp>
        <p:nvSpPr>
          <p:cNvPr id="871" name="Google Shape;871;p12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72" name="Google Shape;872;p1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5" name="Shape 875"/>
        <p:cNvGrpSpPr/>
        <p:nvPr/>
      </p:nvGrpSpPr>
      <p:grpSpPr>
        <a:xfrm>
          <a:off x="0" y="0"/>
          <a:ext cx="0" cy="0"/>
          <a:chOff x="0" y="0"/>
          <a:chExt cx="0" cy="0"/>
        </a:xfrm>
      </p:grpSpPr>
      <p:sp>
        <p:nvSpPr>
          <p:cNvPr id="876" name="Google Shape;876;p12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77" name="Google Shape;877;p1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0" name="Shape 880"/>
        <p:cNvGrpSpPr/>
        <p:nvPr/>
      </p:nvGrpSpPr>
      <p:grpSpPr>
        <a:xfrm>
          <a:off x="0" y="0"/>
          <a:ext cx="0" cy="0"/>
          <a:chOff x="0" y="0"/>
          <a:chExt cx="0" cy="0"/>
        </a:xfrm>
      </p:grpSpPr>
      <p:sp>
        <p:nvSpPr>
          <p:cNvPr id="881" name="Google Shape;881;g294ae0d00ad_1_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82" name="Google Shape;882;g294ae0d00ad_1_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6" name="Shape 886"/>
        <p:cNvGrpSpPr/>
        <p:nvPr/>
      </p:nvGrpSpPr>
      <p:grpSpPr>
        <a:xfrm>
          <a:off x="0" y="0"/>
          <a:ext cx="0" cy="0"/>
          <a:chOff x="0" y="0"/>
          <a:chExt cx="0" cy="0"/>
        </a:xfrm>
      </p:grpSpPr>
      <p:sp>
        <p:nvSpPr>
          <p:cNvPr id="887" name="Google Shape;887;g294ae0d00ad_1_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88" name="Google Shape;888;g294ae0d00ad_1_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2" name="Shape 892"/>
        <p:cNvGrpSpPr/>
        <p:nvPr/>
      </p:nvGrpSpPr>
      <p:grpSpPr>
        <a:xfrm>
          <a:off x="0" y="0"/>
          <a:ext cx="0" cy="0"/>
          <a:chOff x="0" y="0"/>
          <a:chExt cx="0" cy="0"/>
        </a:xfrm>
      </p:grpSpPr>
      <p:sp>
        <p:nvSpPr>
          <p:cNvPr id="893" name="Google Shape;893;g294ae0d00ad_1_1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94" name="Google Shape;894;g294ae0d00ad_1_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8" name="Shape 898"/>
        <p:cNvGrpSpPr/>
        <p:nvPr/>
      </p:nvGrpSpPr>
      <p:grpSpPr>
        <a:xfrm>
          <a:off x="0" y="0"/>
          <a:ext cx="0" cy="0"/>
          <a:chOff x="0" y="0"/>
          <a:chExt cx="0" cy="0"/>
        </a:xfrm>
      </p:grpSpPr>
      <p:sp>
        <p:nvSpPr>
          <p:cNvPr id="899" name="Google Shape;899;g294ae0d00ad_1_1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00" name="Google Shape;900;g294ae0d00ad_1_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4" name="Shape 904"/>
        <p:cNvGrpSpPr/>
        <p:nvPr/>
      </p:nvGrpSpPr>
      <p:grpSpPr>
        <a:xfrm>
          <a:off x="0" y="0"/>
          <a:ext cx="0" cy="0"/>
          <a:chOff x="0" y="0"/>
          <a:chExt cx="0" cy="0"/>
        </a:xfrm>
      </p:grpSpPr>
      <p:sp>
        <p:nvSpPr>
          <p:cNvPr id="905" name="Google Shape;905;g294ae0d00ad_1_2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06" name="Google Shape;906;g294ae0d00ad_1_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9" name="Shape 909"/>
        <p:cNvGrpSpPr/>
        <p:nvPr/>
      </p:nvGrpSpPr>
      <p:grpSpPr>
        <a:xfrm>
          <a:off x="0" y="0"/>
          <a:ext cx="0" cy="0"/>
          <a:chOff x="0" y="0"/>
          <a:chExt cx="0" cy="0"/>
        </a:xfrm>
      </p:grpSpPr>
      <p:sp>
        <p:nvSpPr>
          <p:cNvPr id="910" name="Google Shape;910;p1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911" name="Google Shape;911;p12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224" name="Google Shape;224;p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6" name="Shape 916"/>
        <p:cNvGrpSpPr/>
        <p:nvPr/>
      </p:nvGrpSpPr>
      <p:grpSpPr>
        <a:xfrm>
          <a:off x="0" y="0"/>
          <a:ext cx="0" cy="0"/>
          <a:chOff x="0" y="0"/>
          <a:chExt cx="0" cy="0"/>
        </a:xfrm>
      </p:grpSpPr>
      <p:sp>
        <p:nvSpPr>
          <p:cNvPr id="917" name="Google Shape;917;p1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918" name="Google Shape;918;p12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3" name="Shape 923"/>
        <p:cNvGrpSpPr/>
        <p:nvPr/>
      </p:nvGrpSpPr>
      <p:grpSpPr>
        <a:xfrm>
          <a:off x="0" y="0"/>
          <a:ext cx="0" cy="0"/>
          <a:chOff x="0" y="0"/>
          <a:chExt cx="0" cy="0"/>
        </a:xfrm>
      </p:grpSpPr>
      <p:sp>
        <p:nvSpPr>
          <p:cNvPr id="924" name="Google Shape;924;p1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925" name="Google Shape;925;p12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Talk about leader election for backups - Zettaset</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0" name="Shape 930"/>
        <p:cNvGrpSpPr/>
        <p:nvPr/>
      </p:nvGrpSpPr>
      <p:grpSpPr>
        <a:xfrm>
          <a:off x="0" y="0"/>
          <a:ext cx="0" cy="0"/>
          <a:chOff x="0" y="0"/>
          <a:chExt cx="0" cy="0"/>
        </a:xfrm>
      </p:grpSpPr>
      <p:sp>
        <p:nvSpPr>
          <p:cNvPr id="931" name="Google Shape;931;p1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932" name="Google Shape;932;p12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7" name="Shape 937"/>
        <p:cNvGrpSpPr/>
        <p:nvPr/>
      </p:nvGrpSpPr>
      <p:grpSpPr>
        <a:xfrm>
          <a:off x="0" y="0"/>
          <a:ext cx="0" cy="0"/>
          <a:chOff x="0" y="0"/>
          <a:chExt cx="0" cy="0"/>
        </a:xfrm>
      </p:grpSpPr>
      <p:sp>
        <p:nvSpPr>
          <p:cNvPr id="938" name="Google Shape;938;p1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939" name="Google Shape;939;p12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4" name="Shape 944"/>
        <p:cNvGrpSpPr/>
        <p:nvPr/>
      </p:nvGrpSpPr>
      <p:grpSpPr>
        <a:xfrm>
          <a:off x="0" y="0"/>
          <a:ext cx="0" cy="0"/>
          <a:chOff x="0" y="0"/>
          <a:chExt cx="0" cy="0"/>
        </a:xfrm>
      </p:grpSpPr>
      <p:sp>
        <p:nvSpPr>
          <p:cNvPr id="945" name="Google Shape;945;p12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46" name="Google Shape;946;p1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0" name="Shape 950"/>
        <p:cNvGrpSpPr/>
        <p:nvPr/>
      </p:nvGrpSpPr>
      <p:grpSpPr>
        <a:xfrm>
          <a:off x="0" y="0"/>
          <a:ext cx="0" cy="0"/>
          <a:chOff x="0" y="0"/>
          <a:chExt cx="0" cy="0"/>
        </a:xfrm>
      </p:grpSpPr>
      <p:sp>
        <p:nvSpPr>
          <p:cNvPr id="951" name="Google Shape;951;p13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52" name="Google Shape;952;p1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6" name="Shape 956"/>
        <p:cNvGrpSpPr/>
        <p:nvPr/>
      </p:nvGrpSpPr>
      <p:grpSpPr>
        <a:xfrm>
          <a:off x="0" y="0"/>
          <a:ext cx="0" cy="0"/>
          <a:chOff x="0" y="0"/>
          <a:chExt cx="0" cy="0"/>
        </a:xfrm>
      </p:grpSpPr>
      <p:sp>
        <p:nvSpPr>
          <p:cNvPr id="957" name="Google Shape;957;p14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58" name="Google Shape;958;p1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2" name="Shape 962"/>
        <p:cNvGrpSpPr/>
        <p:nvPr/>
      </p:nvGrpSpPr>
      <p:grpSpPr>
        <a:xfrm>
          <a:off x="0" y="0"/>
          <a:ext cx="0" cy="0"/>
          <a:chOff x="0" y="0"/>
          <a:chExt cx="0" cy="0"/>
        </a:xfrm>
      </p:grpSpPr>
      <p:sp>
        <p:nvSpPr>
          <p:cNvPr id="963" name="Google Shape;963;p14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64" name="Google Shape;964;p1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8" name="Shape 968"/>
        <p:cNvGrpSpPr/>
        <p:nvPr/>
      </p:nvGrpSpPr>
      <p:grpSpPr>
        <a:xfrm>
          <a:off x="0" y="0"/>
          <a:ext cx="0" cy="0"/>
          <a:chOff x="0" y="0"/>
          <a:chExt cx="0" cy="0"/>
        </a:xfrm>
      </p:grpSpPr>
      <p:sp>
        <p:nvSpPr>
          <p:cNvPr id="969" name="Google Shape;969;p14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70" name="Google Shape;970;p1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1" name="Google Shape;231;p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p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9" name="Google Shape;249;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p1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5" name="Google Shape;255;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p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0" name="Google Shape;260;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p1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5" name="Google Shape;265;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p2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0" name="Google Shape;270;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p2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6" name="Google Shape;276;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p2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1" name="Google Shape;281;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7" name="Google Shape;167;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p2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7" name="Google Shape;287;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p2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2" name="Google Shape;292;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p2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0" name="Google Shape;300;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p2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07" name="Google Shape;307;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08" name="Google Shape;308;p2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	The Google file system (GFS) is a file system developed to serve the needs of applications at Google and work efficiently in its technological environment. It is distributed in nature and is highly scalable. Even though the design of the file system is different from the existing file systems, it shares many of the same goals as the other distributed file systems. Lets us look at the nature of application workloads and technological environment at Google that necessitated the design of a new file system.</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p2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14" name="Google Shape;314;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15" name="Google Shape;315;p2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	Google’s technological environment consists of large clusters. These clusters are made up of cheap commodity class PCs rather than highly expensive, powerful servers. The PCs are prone to failure and hence it is with the help of software that fault tolerance has to be achieved.</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	The query issued to Google is sent to the ‘Google Web Server’ shown in the diagram, which is a set of servers, one amongst which is chosen to process the query. Each of the ‘Index Servers’ shown in the figure is a cluster of machines and is responsible for storing a part of the inverted index built by the Google Crawler. They compare the terms in the query with the inverted index entries and returns the </a:t>
            </a:r>
            <a:r>
              <a:rPr i="1" lang="en-US"/>
              <a:t>docids</a:t>
            </a:r>
            <a:r>
              <a:rPr lang="en-US"/>
              <a:t> of the matching documents. The results from the various ‘Index Servers’ are merged to produce the final ranking of the </a:t>
            </a:r>
            <a:r>
              <a:rPr i="1" lang="en-US"/>
              <a:t>docid</a:t>
            </a:r>
            <a:r>
              <a:rPr lang="en-US"/>
              <a:t>s. These are then sent to the ‘Document Servers’ which is a set of clusters containing the documents. These return the URL and the contents of the matching documents. The snippet matching the query is then formed. In the meantime that adserver and the spell checker do their job.</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	So the new file system has to work in an environment where failures occur often and where large amounts of data had to be stored and accessed.</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p3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2" name="Google Shape;322;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p3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28" name="Google Shape;328;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29" name="Google Shape;329;p3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247650" lvl="0" marL="247650" rtl="0" algn="l">
              <a:spcBef>
                <a:spcPts val="0"/>
              </a:spcBef>
              <a:spcAft>
                <a:spcPts val="0"/>
              </a:spcAft>
              <a:buNone/>
            </a:pPr>
            <a:r>
              <a:rPr lang="en-US"/>
              <a:t> 	Having looked at the technological environment and the nature of the application workloads, let us look at what motivated Google to develop a new file system, rather than using an existing file system. </a:t>
            </a:r>
            <a:endParaRPr/>
          </a:p>
          <a:p>
            <a:pPr indent="-247650" lvl="0" marL="247650" rtl="0" algn="l">
              <a:spcBef>
                <a:spcPts val="0"/>
              </a:spcBef>
              <a:spcAft>
                <a:spcPts val="0"/>
              </a:spcAft>
              <a:buClr>
                <a:schemeClr val="dk1"/>
              </a:buClr>
              <a:buSzPts val="1200"/>
              <a:buFont typeface="Calibri"/>
              <a:buAutoNum type="romanLcParenR"/>
            </a:pPr>
            <a:r>
              <a:rPr lang="en-US"/>
              <a:t>The clusters used at Google are made out of commodity PCs and failures are expected. So the file system shouldn’t treat machine failures as an exceptional case and should be quick at recovering from machine failures without any performance degradation.</a:t>
            </a:r>
            <a:endParaRPr/>
          </a:p>
          <a:p>
            <a:pPr indent="-247650" lvl="0" marL="247650" rtl="0" algn="l">
              <a:spcBef>
                <a:spcPts val="0"/>
              </a:spcBef>
              <a:spcAft>
                <a:spcPts val="0"/>
              </a:spcAft>
              <a:buClr>
                <a:schemeClr val="dk1"/>
              </a:buClr>
              <a:buSzPts val="1200"/>
              <a:buFont typeface="Calibri"/>
              <a:buAutoNum type="romanLcParenR"/>
            </a:pPr>
            <a:r>
              <a:rPr lang="en-US"/>
              <a:t>The sizes of the files handled by applications at Google are much larger then the usual files. Also the number of files is numerous. So the file system should be capable of efficient file management.</a:t>
            </a:r>
            <a:endParaRPr/>
          </a:p>
          <a:p>
            <a:pPr indent="-247650" lvl="0" marL="247650" rtl="0" algn="l">
              <a:spcBef>
                <a:spcPts val="0"/>
              </a:spcBef>
              <a:spcAft>
                <a:spcPts val="0"/>
              </a:spcAft>
              <a:buClr>
                <a:schemeClr val="dk1"/>
              </a:buClr>
              <a:buSzPts val="1200"/>
              <a:buFont typeface="Calibri"/>
              <a:buAutoNum type="romanLcParenR"/>
            </a:pPr>
            <a:r>
              <a:rPr lang="en-US"/>
              <a:t> The file system should provide optimal support for commonly performed operations at Google. The most commonly performed operation on the files is the append operation. The data that Google usually works with, namely contents of web pages, changes frequently. Hence Google found it wise to store the difference (diff) between the current version of the file and the new version at the end of the file, rather than writing the changes into the file. So support for the operation was need with least overhead.</a:t>
            </a:r>
            <a:endParaRPr/>
          </a:p>
          <a:p>
            <a:pPr indent="-247650" lvl="0" marL="247650" rtl="0" algn="l">
              <a:spcBef>
                <a:spcPts val="0"/>
              </a:spcBef>
              <a:spcAft>
                <a:spcPts val="0"/>
              </a:spcAft>
              <a:buClr>
                <a:schemeClr val="dk1"/>
              </a:buClr>
              <a:buSzPts val="1200"/>
              <a:buFont typeface="Calibri"/>
              <a:buAutoNum type="romanLcParenR"/>
            </a:pPr>
            <a:r>
              <a:rPr lang="en-US"/>
              <a:t> Also the co-designing of the application and the file system API offers flexibility. Google wanted to capitalize on this fact by designing a new file system rather than using an existing one.</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p3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35" name="Google Shape;335;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36" name="Google Shape;336;p3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	The motivations that we just discussed about, led to these goals for the new file system. It had the goals of achieving reliability, availability and scalability like the other DFS. It had to be tolerant to hardware failures which were very common. It had to detect the failures and recover from them quickly. Also it had to manage many large sized files. The sizes of the files were much larger than those supported by traditional DFSs. Also the file system had to be optimized for data appends, because this operation was much more frequent than random writes.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p3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42" name="Google Shape;342;p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43" name="Google Shape;343;p3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	 GFS consists of a single master and multiple chunkservers connected to it. The chunkservers are commodity Linux machines running a user level server process. GFS is accessed by multiple clients. Master stores just the metadata and not the data. It is the chunkserver that stores the data. Communication between master and the chunkservers takes place via periodic heartbeat messages.</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p3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50" name="Google Shape;350;p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51" name="Google Shape;351;p3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	The files stored in the GFS are broken down into chunks of a specific size. The size is 64 MB. These chunks have a 64 bit unique identifier. These chunks are stored in the chunkservers as Linux files. Thus the contents of the files are distributed across the chunkservers and the master just stores data about where data is stored (Metadata). Master accessed by the client only to find out which chunkserver contains the data it is interested in. It caches the information returned by the master and for subsequent accesses it doesn’t contact the master. The clients only cache the metadata and not the file data that is read from the chunkservers. This is because their working sets are large and it is mostly streaming data that they work with. The master communicates with all the chunkservers by the exchange of heartbeat messages, which serves several purposes as we shall see.</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	The chunk size is 64 MB. The advantages of a large size are</a:t>
            </a:r>
            <a:endParaRPr/>
          </a:p>
          <a:p>
            <a:pPr indent="0" lvl="0" marL="0" rtl="0" algn="l">
              <a:spcBef>
                <a:spcPts val="0"/>
              </a:spcBef>
              <a:spcAft>
                <a:spcPts val="0"/>
              </a:spcAft>
              <a:buNone/>
            </a:pPr>
            <a:r>
              <a:rPr lang="en-US"/>
              <a:t>i) Reduced client master interaction</a:t>
            </a:r>
            <a:endParaRPr/>
          </a:p>
          <a:p>
            <a:pPr indent="0" lvl="0" marL="0" rtl="0" algn="l">
              <a:spcBef>
                <a:spcPts val="0"/>
              </a:spcBef>
              <a:spcAft>
                <a:spcPts val="0"/>
              </a:spcAft>
              <a:buNone/>
            </a:pPr>
            <a:r>
              <a:rPr lang="en-US"/>
              <a:t>ii) Persistent TCP connection</a:t>
            </a:r>
            <a:endParaRPr/>
          </a:p>
          <a:p>
            <a:pPr indent="0" lvl="0" marL="0" rtl="0" algn="l">
              <a:spcBef>
                <a:spcPts val="0"/>
              </a:spcBef>
              <a:spcAft>
                <a:spcPts val="0"/>
              </a:spcAft>
              <a:buNone/>
            </a:pPr>
            <a:r>
              <a:rPr lang="en-US"/>
              <a:t>iii) Lesser metadata to be stored in the master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73" name="Google Shape;173;p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p3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7" name="Google Shape;357;p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p3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3" name="Google Shape;363;p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p3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8" name="Google Shape;368;p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p3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3" name="Google Shape;373;p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p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378" name="Google Shape;378;p4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latin typeface="Arial"/>
              <a:ea typeface="Arial"/>
              <a:cs typeface="Arial"/>
              <a:sym typeface="Arial"/>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p4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4" name="Google Shape;384;p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p4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9" name="Google Shape;389;p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p4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4" name="Google Shape;394;p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p4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9" name="Google Shape;399;p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p4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7" name="Google Shape;407;p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80" name="Google Shape;180;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p4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3" name="Google Shape;413;p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p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1" name="Google Shape;421;p4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p4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2" name="Google Shape;442;p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p5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9" name="Google Shape;449;p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p5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4" name="Google Shape;464;p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p5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0" name="Google Shape;470;p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p5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6" name="Google Shape;476;p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 name="Shape 502"/>
        <p:cNvGrpSpPr/>
        <p:nvPr/>
      </p:nvGrpSpPr>
      <p:grpSpPr>
        <a:xfrm>
          <a:off x="0" y="0"/>
          <a:ext cx="0" cy="0"/>
          <a:chOff x="0" y="0"/>
          <a:chExt cx="0" cy="0"/>
        </a:xfrm>
      </p:grpSpPr>
      <p:sp>
        <p:nvSpPr>
          <p:cNvPr id="503" name="Google Shape;503;p5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4" name="Google Shape;504;p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 name="Shape 518"/>
        <p:cNvGrpSpPr/>
        <p:nvPr/>
      </p:nvGrpSpPr>
      <p:grpSpPr>
        <a:xfrm>
          <a:off x="0" y="0"/>
          <a:ext cx="0" cy="0"/>
          <a:chOff x="0" y="0"/>
          <a:chExt cx="0" cy="0"/>
        </a:xfrm>
      </p:grpSpPr>
      <p:sp>
        <p:nvSpPr>
          <p:cNvPr id="519" name="Google Shape;519;p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520" name="Google Shape;520;p5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 name="Shape 535"/>
        <p:cNvGrpSpPr/>
        <p:nvPr/>
      </p:nvGrpSpPr>
      <p:grpSpPr>
        <a:xfrm>
          <a:off x="0" y="0"/>
          <a:ext cx="0" cy="0"/>
          <a:chOff x="0" y="0"/>
          <a:chExt cx="0" cy="0"/>
        </a:xfrm>
      </p:grpSpPr>
      <p:sp>
        <p:nvSpPr>
          <p:cNvPr id="536" name="Google Shape;536;p5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7" name="Google Shape;537;p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p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7" name="Google Shape;187;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 name="Shape 541"/>
        <p:cNvGrpSpPr/>
        <p:nvPr/>
      </p:nvGrpSpPr>
      <p:grpSpPr>
        <a:xfrm>
          <a:off x="0" y="0"/>
          <a:ext cx="0" cy="0"/>
          <a:chOff x="0" y="0"/>
          <a:chExt cx="0" cy="0"/>
        </a:xfrm>
      </p:grpSpPr>
      <p:sp>
        <p:nvSpPr>
          <p:cNvPr id="542" name="Google Shape;542;p5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3" name="Google Shape;543;p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 name="Shape 546"/>
        <p:cNvGrpSpPr/>
        <p:nvPr/>
      </p:nvGrpSpPr>
      <p:grpSpPr>
        <a:xfrm>
          <a:off x="0" y="0"/>
          <a:ext cx="0" cy="0"/>
          <a:chOff x="0" y="0"/>
          <a:chExt cx="0" cy="0"/>
        </a:xfrm>
      </p:grpSpPr>
      <p:sp>
        <p:nvSpPr>
          <p:cNvPr id="547" name="Google Shape;547;p5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8" name="Google Shape;548;p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5" name="Shape 555"/>
        <p:cNvGrpSpPr/>
        <p:nvPr/>
      </p:nvGrpSpPr>
      <p:grpSpPr>
        <a:xfrm>
          <a:off x="0" y="0"/>
          <a:ext cx="0" cy="0"/>
          <a:chOff x="0" y="0"/>
          <a:chExt cx="0" cy="0"/>
        </a:xfrm>
      </p:grpSpPr>
      <p:sp>
        <p:nvSpPr>
          <p:cNvPr id="556" name="Google Shape;556;p5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7" name="Google Shape;557;p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 name="Shape 561"/>
        <p:cNvGrpSpPr/>
        <p:nvPr/>
      </p:nvGrpSpPr>
      <p:grpSpPr>
        <a:xfrm>
          <a:off x="0" y="0"/>
          <a:ext cx="0" cy="0"/>
          <a:chOff x="0" y="0"/>
          <a:chExt cx="0" cy="0"/>
        </a:xfrm>
      </p:grpSpPr>
      <p:sp>
        <p:nvSpPr>
          <p:cNvPr id="562" name="Google Shape;562;p6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3" name="Google Shape;563;p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6" name="Shape 566"/>
        <p:cNvGrpSpPr/>
        <p:nvPr/>
      </p:nvGrpSpPr>
      <p:grpSpPr>
        <a:xfrm>
          <a:off x="0" y="0"/>
          <a:ext cx="0" cy="0"/>
          <a:chOff x="0" y="0"/>
          <a:chExt cx="0" cy="0"/>
        </a:xfrm>
      </p:grpSpPr>
      <p:sp>
        <p:nvSpPr>
          <p:cNvPr id="567" name="Google Shape;567;p6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8" name="Google Shape;568;p6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1" name="Shape 571"/>
        <p:cNvGrpSpPr/>
        <p:nvPr/>
      </p:nvGrpSpPr>
      <p:grpSpPr>
        <a:xfrm>
          <a:off x="0" y="0"/>
          <a:ext cx="0" cy="0"/>
          <a:chOff x="0" y="0"/>
          <a:chExt cx="0" cy="0"/>
        </a:xfrm>
      </p:grpSpPr>
      <p:sp>
        <p:nvSpPr>
          <p:cNvPr id="572" name="Google Shape;572;p6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3" name="Google Shape;573;p6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6" name="Shape 576"/>
        <p:cNvGrpSpPr/>
        <p:nvPr/>
      </p:nvGrpSpPr>
      <p:grpSpPr>
        <a:xfrm>
          <a:off x="0" y="0"/>
          <a:ext cx="0" cy="0"/>
          <a:chOff x="0" y="0"/>
          <a:chExt cx="0" cy="0"/>
        </a:xfrm>
      </p:grpSpPr>
      <p:sp>
        <p:nvSpPr>
          <p:cNvPr id="577" name="Google Shape;577;p6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8" name="Google Shape;578;p6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 name="Shape 581"/>
        <p:cNvGrpSpPr/>
        <p:nvPr/>
      </p:nvGrpSpPr>
      <p:grpSpPr>
        <a:xfrm>
          <a:off x="0" y="0"/>
          <a:ext cx="0" cy="0"/>
          <a:chOff x="0" y="0"/>
          <a:chExt cx="0" cy="0"/>
        </a:xfrm>
      </p:grpSpPr>
      <p:sp>
        <p:nvSpPr>
          <p:cNvPr id="582" name="Google Shape;582;p6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3" name="Google Shape;583;p6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6" name="Shape 586"/>
        <p:cNvGrpSpPr/>
        <p:nvPr/>
      </p:nvGrpSpPr>
      <p:grpSpPr>
        <a:xfrm>
          <a:off x="0" y="0"/>
          <a:ext cx="0" cy="0"/>
          <a:chOff x="0" y="0"/>
          <a:chExt cx="0" cy="0"/>
        </a:xfrm>
      </p:grpSpPr>
      <p:sp>
        <p:nvSpPr>
          <p:cNvPr id="587" name="Google Shape;587;p6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8" name="Google Shape;588;p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1" name="Shape 591"/>
        <p:cNvGrpSpPr/>
        <p:nvPr/>
      </p:nvGrpSpPr>
      <p:grpSpPr>
        <a:xfrm>
          <a:off x="0" y="0"/>
          <a:ext cx="0" cy="0"/>
          <a:chOff x="0" y="0"/>
          <a:chExt cx="0" cy="0"/>
        </a:xfrm>
      </p:grpSpPr>
      <p:sp>
        <p:nvSpPr>
          <p:cNvPr id="592" name="Google Shape;592;p6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593" name="Google Shape;593;p6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b="1"/>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p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2" name="Google Shape;192;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8" name="Shape 598"/>
        <p:cNvGrpSpPr/>
        <p:nvPr/>
      </p:nvGrpSpPr>
      <p:grpSpPr>
        <a:xfrm>
          <a:off x="0" y="0"/>
          <a:ext cx="0" cy="0"/>
          <a:chOff x="0" y="0"/>
          <a:chExt cx="0" cy="0"/>
        </a:xfrm>
      </p:grpSpPr>
      <p:sp>
        <p:nvSpPr>
          <p:cNvPr id="599" name="Google Shape;599;p6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00" name="Google Shape;600;p6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9" name="Shape 619"/>
        <p:cNvGrpSpPr/>
        <p:nvPr/>
      </p:nvGrpSpPr>
      <p:grpSpPr>
        <a:xfrm>
          <a:off x="0" y="0"/>
          <a:ext cx="0" cy="0"/>
          <a:chOff x="0" y="0"/>
          <a:chExt cx="0" cy="0"/>
        </a:xfrm>
      </p:grpSpPr>
      <p:sp>
        <p:nvSpPr>
          <p:cNvPr id="620" name="Google Shape;620;p6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21" name="Google Shape;621;p6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5" name="Shape 625"/>
        <p:cNvGrpSpPr/>
        <p:nvPr/>
      </p:nvGrpSpPr>
      <p:grpSpPr>
        <a:xfrm>
          <a:off x="0" y="0"/>
          <a:ext cx="0" cy="0"/>
          <a:chOff x="0" y="0"/>
          <a:chExt cx="0" cy="0"/>
        </a:xfrm>
      </p:grpSpPr>
      <p:sp>
        <p:nvSpPr>
          <p:cNvPr id="626" name="Google Shape;626;p6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27" name="Google Shape;627;p6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0" name="Shape 630"/>
        <p:cNvGrpSpPr/>
        <p:nvPr/>
      </p:nvGrpSpPr>
      <p:grpSpPr>
        <a:xfrm>
          <a:off x="0" y="0"/>
          <a:ext cx="0" cy="0"/>
          <a:chOff x="0" y="0"/>
          <a:chExt cx="0" cy="0"/>
        </a:xfrm>
      </p:grpSpPr>
      <p:sp>
        <p:nvSpPr>
          <p:cNvPr id="631" name="Google Shape;631;p7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32" name="Google Shape;632;p7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5" name="Shape 635"/>
        <p:cNvGrpSpPr/>
        <p:nvPr/>
      </p:nvGrpSpPr>
      <p:grpSpPr>
        <a:xfrm>
          <a:off x="0" y="0"/>
          <a:ext cx="0" cy="0"/>
          <a:chOff x="0" y="0"/>
          <a:chExt cx="0" cy="0"/>
        </a:xfrm>
      </p:grpSpPr>
      <p:sp>
        <p:nvSpPr>
          <p:cNvPr id="636" name="Google Shape;636;p7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637" name="Google Shape;637;p7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1" marL="457200" rtl="0" algn="l">
              <a:spcBef>
                <a:spcPts val="0"/>
              </a:spcBef>
              <a:spcAft>
                <a:spcPts val="0"/>
              </a:spcAft>
              <a:buNone/>
            </a:pPr>
            <a:r>
              <a:rPr lang="en-US"/>
              <a:t>Image pulled from Internet….</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3" name="Shape 643"/>
        <p:cNvGrpSpPr/>
        <p:nvPr/>
      </p:nvGrpSpPr>
      <p:grpSpPr>
        <a:xfrm>
          <a:off x="0" y="0"/>
          <a:ext cx="0" cy="0"/>
          <a:chOff x="0" y="0"/>
          <a:chExt cx="0" cy="0"/>
        </a:xfrm>
      </p:grpSpPr>
      <p:sp>
        <p:nvSpPr>
          <p:cNvPr id="644" name="Google Shape;644;p7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45" name="Google Shape;645;p7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8" name="Shape 648"/>
        <p:cNvGrpSpPr/>
        <p:nvPr/>
      </p:nvGrpSpPr>
      <p:grpSpPr>
        <a:xfrm>
          <a:off x="0" y="0"/>
          <a:ext cx="0" cy="0"/>
          <a:chOff x="0" y="0"/>
          <a:chExt cx="0" cy="0"/>
        </a:xfrm>
      </p:grpSpPr>
      <p:sp>
        <p:nvSpPr>
          <p:cNvPr id="649" name="Google Shape;649;p7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50" name="Google Shape;650;p7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3" name="Shape 653"/>
        <p:cNvGrpSpPr/>
        <p:nvPr/>
      </p:nvGrpSpPr>
      <p:grpSpPr>
        <a:xfrm>
          <a:off x="0" y="0"/>
          <a:ext cx="0" cy="0"/>
          <a:chOff x="0" y="0"/>
          <a:chExt cx="0" cy="0"/>
        </a:xfrm>
      </p:grpSpPr>
      <p:sp>
        <p:nvSpPr>
          <p:cNvPr id="654" name="Google Shape;654;p7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55" name="Google Shape;655;p7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8" name="Shape 658"/>
        <p:cNvGrpSpPr/>
        <p:nvPr/>
      </p:nvGrpSpPr>
      <p:grpSpPr>
        <a:xfrm>
          <a:off x="0" y="0"/>
          <a:ext cx="0" cy="0"/>
          <a:chOff x="0" y="0"/>
          <a:chExt cx="0" cy="0"/>
        </a:xfrm>
      </p:grpSpPr>
      <p:sp>
        <p:nvSpPr>
          <p:cNvPr id="659" name="Google Shape;659;p7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60" name="Google Shape;660;p7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3" name="Shape 663"/>
        <p:cNvGrpSpPr/>
        <p:nvPr/>
      </p:nvGrpSpPr>
      <p:grpSpPr>
        <a:xfrm>
          <a:off x="0" y="0"/>
          <a:ext cx="0" cy="0"/>
          <a:chOff x="0" y="0"/>
          <a:chExt cx="0" cy="0"/>
        </a:xfrm>
      </p:grpSpPr>
      <p:sp>
        <p:nvSpPr>
          <p:cNvPr id="664" name="Google Shape;664;p7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65" name="Google Shape;665;p7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p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7" name="Google Shape;197;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0" name="Shape 670"/>
        <p:cNvGrpSpPr/>
        <p:nvPr/>
      </p:nvGrpSpPr>
      <p:grpSpPr>
        <a:xfrm>
          <a:off x="0" y="0"/>
          <a:ext cx="0" cy="0"/>
          <a:chOff x="0" y="0"/>
          <a:chExt cx="0" cy="0"/>
        </a:xfrm>
      </p:grpSpPr>
      <p:sp>
        <p:nvSpPr>
          <p:cNvPr id="671" name="Google Shape;671;p8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72" name="Google Shape;672;p8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5" name="Shape 675"/>
        <p:cNvGrpSpPr/>
        <p:nvPr/>
      </p:nvGrpSpPr>
      <p:grpSpPr>
        <a:xfrm>
          <a:off x="0" y="0"/>
          <a:ext cx="0" cy="0"/>
          <a:chOff x="0" y="0"/>
          <a:chExt cx="0" cy="0"/>
        </a:xfrm>
      </p:grpSpPr>
      <p:sp>
        <p:nvSpPr>
          <p:cNvPr id="676" name="Google Shape;676;p8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77" name="Google Shape;677;p8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1" name="Shape 681"/>
        <p:cNvGrpSpPr/>
        <p:nvPr/>
      </p:nvGrpSpPr>
      <p:grpSpPr>
        <a:xfrm>
          <a:off x="0" y="0"/>
          <a:ext cx="0" cy="0"/>
          <a:chOff x="0" y="0"/>
          <a:chExt cx="0" cy="0"/>
        </a:xfrm>
      </p:grpSpPr>
      <p:sp>
        <p:nvSpPr>
          <p:cNvPr id="682" name="Google Shape;682;p8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683" name="Google Shape;683;p8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9" name="Shape 689"/>
        <p:cNvGrpSpPr/>
        <p:nvPr/>
      </p:nvGrpSpPr>
      <p:grpSpPr>
        <a:xfrm>
          <a:off x="0" y="0"/>
          <a:ext cx="0" cy="0"/>
          <a:chOff x="0" y="0"/>
          <a:chExt cx="0" cy="0"/>
        </a:xfrm>
      </p:grpSpPr>
      <p:sp>
        <p:nvSpPr>
          <p:cNvPr id="690" name="Google Shape;690;p8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91" name="Google Shape;691;p8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4" name="Shape 694"/>
        <p:cNvGrpSpPr/>
        <p:nvPr/>
      </p:nvGrpSpPr>
      <p:grpSpPr>
        <a:xfrm>
          <a:off x="0" y="0"/>
          <a:ext cx="0" cy="0"/>
          <a:chOff x="0" y="0"/>
          <a:chExt cx="0" cy="0"/>
        </a:xfrm>
      </p:grpSpPr>
      <p:sp>
        <p:nvSpPr>
          <p:cNvPr id="695" name="Google Shape;695;p8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96" name="Google Shape;696;p8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0" name="Shape 700"/>
        <p:cNvGrpSpPr/>
        <p:nvPr/>
      </p:nvGrpSpPr>
      <p:grpSpPr>
        <a:xfrm>
          <a:off x="0" y="0"/>
          <a:ext cx="0" cy="0"/>
          <a:chOff x="0" y="0"/>
          <a:chExt cx="0" cy="0"/>
        </a:xfrm>
      </p:grpSpPr>
      <p:sp>
        <p:nvSpPr>
          <p:cNvPr id="701" name="Google Shape;701;p8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02" name="Google Shape;702;p8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6" name="Shape 706"/>
        <p:cNvGrpSpPr/>
        <p:nvPr/>
      </p:nvGrpSpPr>
      <p:grpSpPr>
        <a:xfrm>
          <a:off x="0" y="0"/>
          <a:ext cx="0" cy="0"/>
          <a:chOff x="0" y="0"/>
          <a:chExt cx="0" cy="0"/>
        </a:xfrm>
      </p:grpSpPr>
      <p:sp>
        <p:nvSpPr>
          <p:cNvPr id="707" name="Google Shape;707;p8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08" name="Google Shape;708;p8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2" name="Shape 712"/>
        <p:cNvGrpSpPr/>
        <p:nvPr/>
      </p:nvGrpSpPr>
      <p:grpSpPr>
        <a:xfrm>
          <a:off x="0" y="0"/>
          <a:ext cx="0" cy="0"/>
          <a:chOff x="0" y="0"/>
          <a:chExt cx="0" cy="0"/>
        </a:xfrm>
      </p:grpSpPr>
      <p:sp>
        <p:nvSpPr>
          <p:cNvPr id="713" name="Google Shape;713;p8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14" name="Google Shape;714;p8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7" name="Shape 717"/>
        <p:cNvGrpSpPr/>
        <p:nvPr/>
      </p:nvGrpSpPr>
      <p:grpSpPr>
        <a:xfrm>
          <a:off x="0" y="0"/>
          <a:ext cx="0" cy="0"/>
          <a:chOff x="0" y="0"/>
          <a:chExt cx="0" cy="0"/>
        </a:xfrm>
      </p:grpSpPr>
      <p:sp>
        <p:nvSpPr>
          <p:cNvPr id="718" name="Google Shape;718;p8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19" name="Google Shape;719;p8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3" name="Shape 723"/>
        <p:cNvGrpSpPr/>
        <p:nvPr/>
      </p:nvGrpSpPr>
      <p:grpSpPr>
        <a:xfrm>
          <a:off x="0" y="0"/>
          <a:ext cx="0" cy="0"/>
          <a:chOff x="0" y="0"/>
          <a:chExt cx="0" cy="0"/>
        </a:xfrm>
      </p:grpSpPr>
      <p:sp>
        <p:nvSpPr>
          <p:cNvPr id="724" name="Google Shape;724;p8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25" name="Google Shape;725;p8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203" name="Google Shape;203;p1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rPr lang="en-US"/>
              <a:t>.</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8" name="Shape 728"/>
        <p:cNvGrpSpPr/>
        <p:nvPr/>
      </p:nvGrpSpPr>
      <p:grpSpPr>
        <a:xfrm>
          <a:off x="0" y="0"/>
          <a:ext cx="0" cy="0"/>
          <a:chOff x="0" y="0"/>
          <a:chExt cx="0" cy="0"/>
        </a:xfrm>
      </p:grpSpPr>
      <p:sp>
        <p:nvSpPr>
          <p:cNvPr id="729" name="Google Shape;729;p9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730" name="Google Shape;730;p9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5" name="Shape 735"/>
        <p:cNvGrpSpPr/>
        <p:nvPr/>
      </p:nvGrpSpPr>
      <p:grpSpPr>
        <a:xfrm>
          <a:off x="0" y="0"/>
          <a:ext cx="0" cy="0"/>
          <a:chOff x="0" y="0"/>
          <a:chExt cx="0" cy="0"/>
        </a:xfrm>
      </p:grpSpPr>
      <p:sp>
        <p:nvSpPr>
          <p:cNvPr id="736" name="Google Shape;736;p9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737" name="Google Shape;737;p91:notes"/>
          <p:cNvSpPr txBox="1"/>
          <p:nvPr>
            <p:ph idx="1" type="body"/>
          </p:nvPr>
        </p:nvSpPr>
        <p:spPr>
          <a:xfrm>
            <a:off x="685800" y="4400550"/>
            <a:ext cx="5486400" cy="360045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1" name="Shape 741"/>
        <p:cNvGrpSpPr/>
        <p:nvPr/>
      </p:nvGrpSpPr>
      <p:grpSpPr>
        <a:xfrm>
          <a:off x="0" y="0"/>
          <a:ext cx="0" cy="0"/>
          <a:chOff x="0" y="0"/>
          <a:chExt cx="0" cy="0"/>
        </a:xfrm>
      </p:grpSpPr>
      <p:sp>
        <p:nvSpPr>
          <p:cNvPr id="742" name="Google Shape;742;p9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43" name="Google Shape;743;p9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7" name="Shape 747"/>
        <p:cNvGrpSpPr/>
        <p:nvPr/>
      </p:nvGrpSpPr>
      <p:grpSpPr>
        <a:xfrm>
          <a:off x="0" y="0"/>
          <a:ext cx="0" cy="0"/>
          <a:chOff x="0" y="0"/>
          <a:chExt cx="0" cy="0"/>
        </a:xfrm>
      </p:grpSpPr>
      <p:sp>
        <p:nvSpPr>
          <p:cNvPr id="748" name="Google Shape;748;p9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49" name="Google Shape;749;p9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2" name="Shape 752"/>
        <p:cNvGrpSpPr/>
        <p:nvPr/>
      </p:nvGrpSpPr>
      <p:grpSpPr>
        <a:xfrm>
          <a:off x="0" y="0"/>
          <a:ext cx="0" cy="0"/>
          <a:chOff x="0" y="0"/>
          <a:chExt cx="0" cy="0"/>
        </a:xfrm>
      </p:grpSpPr>
      <p:sp>
        <p:nvSpPr>
          <p:cNvPr id="753" name="Google Shape;753;p9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54" name="Google Shape;754;p9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8" name="Shape 758"/>
        <p:cNvGrpSpPr/>
        <p:nvPr/>
      </p:nvGrpSpPr>
      <p:grpSpPr>
        <a:xfrm>
          <a:off x="0" y="0"/>
          <a:ext cx="0" cy="0"/>
          <a:chOff x="0" y="0"/>
          <a:chExt cx="0" cy="0"/>
        </a:xfrm>
      </p:grpSpPr>
      <p:sp>
        <p:nvSpPr>
          <p:cNvPr id="759" name="Google Shape;759;p9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60" name="Google Shape;760;p9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3" name="Shape 763"/>
        <p:cNvGrpSpPr/>
        <p:nvPr/>
      </p:nvGrpSpPr>
      <p:grpSpPr>
        <a:xfrm>
          <a:off x="0" y="0"/>
          <a:ext cx="0" cy="0"/>
          <a:chOff x="0" y="0"/>
          <a:chExt cx="0" cy="0"/>
        </a:xfrm>
      </p:grpSpPr>
      <p:sp>
        <p:nvSpPr>
          <p:cNvPr id="764" name="Google Shape;764;p9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65" name="Google Shape;765;p9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9" name="Shape 769"/>
        <p:cNvGrpSpPr/>
        <p:nvPr/>
      </p:nvGrpSpPr>
      <p:grpSpPr>
        <a:xfrm>
          <a:off x="0" y="0"/>
          <a:ext cx="0" cy="0"/>
          <a:chOff x="0" y="0"/>
          <a:chExt cx="0" cy="0"/>
        </a:xfrm>
      </p:grpSpPr>
      <p:sp>
        <p:nvSpPr>
          <p:cNvPr id="770" name="Google Shape;770;p9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71" name="Google Shape;771;p9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5" name="Shape 775"/>
        <p:cNvGrpSpPr/>
        <p:nvPr/>
      </p:nvGrpSpPr>
      <p:grpSpPr>
        <a:xfrm>
          <a:off x="0" y="0"/>
          <a:ext cx="0" cy="0"/>
          <a:chOff x="0" y="0"/>
          <a:chExt cx="0" cy="0"/>
        </a:xfrm>
      </p:grpSpPr>
      <p:sp>
        <p:nvSpPr>
          <p:cNvPr id="776" name="Google Shape;776;p9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77" name="Google Shape;777;p9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0" name="Shape 780"/>
        <p:cNvGrpSpPr/>
        <p:nvPr/>
      </p:nvGrpSpPr>
      <p:grpSpPr>
        <a:xfrm>
          <a:off x="0" y="0"/>
          <a:ext cx="0" cy="0"/>
          <a:chOff x="0" y="0"/>
          <a:chExt cx="0" cy="0"/>
        </a:xfrm>
      </p:grpSpPr>
      <p:sp>
        <p:nvSpPr>
          <p:cNvPr id="781" name="Google Shape;781;p9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82" name="Google Shape;782;p9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210" name="Google Shape;210;p1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5" name="Shape 785"/>
        <p:cNvGrpSpPr/>
        <p:nvPr/>
      </p:nvGrpSpPr>
      <p:grpSpPr>
        <a:xfrm>
          <a:off x="0" y="0"/>
          <a:ext cx="0" cy="0"/>
          <a:chOff x="0" y="0"/>
          <a:chExt cx="0" cy="0"/>
        </a:xfrm>
      </p:grpSpPr>
      <p:sp>
        <p:nvSpPr>
          <p:cNvPr id="786" name="Google Shape;786;p10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87" name="Google Shape;787;p10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7" name="Shape 807"/>
        <p:cNvGrpSpPr/>
        <p:nvPr/>
      </p:nvGrpSpPr>
      <p:grpSpPr>
        <a:xfrm>
          <a:off x="0" y="0"/>
          <a:ext cx="0" cy="0"/>
          <a:chOff x="0" y="0"/>
          <a:chExt cx="0" cy="0"/>
        </a:xfrm>
      </p:grpSpPr>
      <p:sp>
        <p:nvSpPr>
          <p:cNvPr id="808" name="Google Shape;808;p10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09" name="Google Shape;809;p10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2" name="Shape 812"/>
        <p:cNvGrpSpPr/>
        <p:nvPr/>
      </p:nvGrpSpPr>
      <p:grpSpPr>
        <a:xfrm>
          <a:off x="0" y="0"/>
          <a:ext cx="0" cy="0"/>
          <a:chOff x="0" y="0"/>
          <a:chExt cx="0" cy="0"/>
        </a:xfrm>
      </p:grpSpPr>
      <p:sp>
        <p:nvSpPr>
          <p:cNvPr id="813" name="Google Shape;813;p10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14" name="Google Shape;814;p10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8" name="Shape 818"/>
        <p:cNvGrpSpPr/>
        <p:nvPr/>
      </p:nvGrpSpPr>
      <p:grpSpPr>
        <a:xfrm>
          <a:off x="0" y="0"/>
          <a:ext cx="0" cy="0"/>
          <a:chOff x="0" y="0"/>
          <a:chExt cx="0" cy="0"/>
        </a:xfrm>
      </p:grpSpPr>
      <p:sp>
        <p:nvSpPr>
          <p:cNvPr id="819" name="Google Shape;819;p10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20" name="Google Shape;820;p10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3" name="Shape 823"/>
        <p:cNvGrpSpPr/>
        <p:nvPr/>
      </p:nvGrpSpPr>
      <p:grpSpPr>
        <a:xfrm>
          <a:off x="0" y="0"/>
          <a:ext cx="0" cy="0"/>
          <a:chOff x="0" y="0"/>
          <a:chExt cx="0" cy="0"/>
        </a:xfrm>
      </p:grpSpPr>
      <p:sp>
        <p:nvSpPr>
          <p:cNvPr id="824" name="Google Shape;824;p10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25" name="Google Shape;825;p10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9" name="Shape 829"/>
        <p:cNvGrpSpPr/>
        <p:nvPr/>
      </p:nvGrpSpPr>
      <p:grpSpPr>
        <a:xfrm>
          <a:off x="0" y="0"/>
          <a:ext cx="0" cy="0"/>
          <a:chOff x="0" y="0"/>
          <a:chExt cx="0" cy="0"/>
        </a:xfrm>
      </p:grpSpPr>
      <p:sp>
        <p:nvSpPr>
          <p:cNvPr id="830" name="Google Shape;830;p10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31" name="Google Shape;831;p10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7" name="Shape 837"/>
        <p:cNvGrpSpPr/>
        <p:nvPr/>
      </p:nvGrpSpPr>
      <p:grpSpPr>
        <a:xfrm>
          <a:off x="0" y="0"/>
          <a:ext cx="0" cy="0"/>
          <a:chOff x="0" y="0"/>
          <a:chExt cx="0" cy="0"/>
        </a:xfrm>
      </p:grpSpPr>
      <p:sp>
        <p:nvSpPr>
          <p:cNvPr id="838" name="Google Shape;838;p10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39" name="Google Shape;839;p10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3" name="Shape 843"/>
        <p:cNvGrpSpPr/>
        <p:nvPr/>
      </p:nvGrpSpPr>
      <p:grpSpPr>
        <a:xfrm>
          <a:off x="0" y="0"/>
          <a:ext cx="0" cy="0"/>
          <a:chOff x="0" y="0"/>
          <a:chExt cx="0" cy="0"/>
        </a:xfrm>
      </p:grpSpPr>
      <p:sp>
        <p:nvSpPr>
          <p:cNvPr id="844" name="Google Shape;844;p10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45" name="Google Shape;845;p10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8" name="Shape 848"/>
        <p:cNvGrpSpPr/>
        <p:nvPr/>
      </p:nvGrpSpPr>
      <p:grpSpPr>
        <a:xfrm>
          <a:off x="0" y="0"/>
          <a:ext cx="0" cy="0"/>
          <a:chOff x="0" y="0"/>
          <a:chExt cx="0" cy="0"/>
        </a:xfrm>
      </p:grpSpPr>
      <p:sp>
        <p:nvSpPr>
          <p:cNvPr id="849" name="Google Shape;849;p11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50" name="Google Shape;850;p1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4" name="Shape 854"/>
        <p:cNvGrpSpPr/>
        <p:nvPr/>
      </p:nvGrpSpPr>
      <p:grpSpPr>
        <a:xfrm>
          <a:off x="0" y="0"/>
          <a:ext cx="0" cy="0"/>
          <a:chOff x="0" y="0"/>
          <a:chExt cx="0" cy="0"/>
        </a:xfrm>
      </p:grpSpPr>
      <p:sp>
        <p:nvSpPr>
          <p:cNvPr id="855" name="Google Shape;855;p1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56" name="Google Shape;856;p1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pic>
        <p:nvPicPr>
          <p:cNvPr descr="C1-HD-BTM.png" id="16" name="Google Shape;16;p144"/>
          <p:cNvPicPr preferRelativeResize="0"/>
          <p:nvPr/>
        </p:nvPicPr>
        <p:blipFill rotWithShape="1">
          <a:blip r:embed="rId2">
            <a:alphaModFix/>
          </a:blip>
          <a:srcRect b="0" l="0" r="0" t="0"/>
          <a:stretch/>
        </p:blipFill>
        <p:spPr>
          <a:xfrm>
            <a:off x="0" y="4375150"/>
            <a:ext cx="12192000" cy="2482850"/>
          </a:xfrm>
          <a:prstGeom prst="rect">
            <a:avLst/>
          </a:prstGeom>
          <a:noFill/>
          <a:ln>
            <a:noFill/>
          </a:ln>
        </p:spPr>
      </p:pic>
      <p:sp>
        <p:nvSpPr>
          <p:cNvPr id="17" name="Google Shape;17;p144"/>
          <p:cNvSpPr txBox="1"/>
          <p:nvPr>
            <p:ph type="ctrTitle"/>
          </p:nvPr>
        </p:nvSpPr>
        <p:spPr>
          <a:xfrm>
            <a:off x="1371600" y="1803405"/>
            <a:ext cx="9448800" cy="1825096"/>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6000"/>
              <a:buFont typeface="Century Gothic"/>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 name="Google Shape;18;p144"/>
          <p:cNvSpPr txBox="1"/>
          <p:nvPr>
            <p:ph idx="1" type="subTitle"/>
          </p:nvPr>
        </p:nvSpPr>
        <p:spPr>
          <a:xfrm>
            <a:off x="1371600" y="3632201"/>
            <a:ext cx="9448800" cy="685800"/>
          </a:xfrm>
          <a:prstGeom prst="rect">
            <a:avLst/>
          </a:prstGeom>
          <a:noFill/>
          <a:ln>
            <a:noFill/>
          </a:ln>
        </p:spPr>
        <p:txBody>
          <a:bodyPr anchorCtr="0" anchor="t" bIns="45700" lIns="91425" spcFirstLastPara="1" rIns="91425" wrap="square" tIns="45700">
            <a:normAutofit/>
          </a:bodyPr>
          <a:lstStyle>
            <a:lvl1pPr lvl="0" algn="l">
              <a:lnSpc>
                <a:spcPct val="90000"/>
              </a:lnSpc>
              <a:spcBef>
                <a:spcPts val="1000"/>
              </a:spcBef>
              <a:spcAft>
                <a:spcPts val="0"/>
              </a:spcAft>
              <a:buClr>
                <a:schemeClr val="lt1"/>
              </a:buClr>
              <a:buSzPts val="2000"/>
              <a:buNone/>
              <a:defRPr sz="2000"/>
            </a:lvl1pPr>
            <a:lvl2pPr lvl="1" algn="ctr">
              <a:lnSpc>
                <a:spcPct val="90000"/>
              </a:lnSpc>
              <a:spcBef>
                <a:spcPts val="500"/>
              </a:spcBef>
              <a:spcAft>
                <a:spcPts val="0"/>
              </a:spcAft>
              <a:buClr>
                <a:schemeClr val="lt1"/>
              </a:buClr>
              <a:buSzPts val="2000"/>
              <a:buNone/>
              <a:defRPr sz="2000"/>
            </a:lvl2pPr>
            <a:lvl3pPr lvl="2" algn="ctr">
              <a:lnSpc>
                <a:spcPct val="90000"/>
              </a:lnSpc>
              <a:spcBef>
                <a:spcPts val="500"/>
              </a:spcBef>
              <a:spcAft>
                <a:spcPts val="0"/>
              </a:spcAft>
              <a:buClr>
                <a:schemeClr val="lt1"/>
              </a:buClr>
              <a:buSzPts val="1800"/>
              <a:buNone/>
              <a:defRPr sz="1800"/>
            </a:lvl3pPr>
            <a:lvl4pPr lvl="3" algn="ctr">
              <a:lnSpc>
                <a:spcPct val="90000"/>
              </a:lnSpc>
              <a:spcBef>
                <a:spcPts val="500"/>
              </a:spcBef>
              <a:spcAft>
                <a:spcPts val="0"/>
              </a:spcAft>
              <a:buClr>
                <a:schemeClr val="lt1"/>
              </a:buClr>
              <a:buSzPts val="1600"/>
              <a:buNone/>
              <a:defRPr sz="1600"/>
            </a:lvl4pPr>
            <a:lvl5pPr lvl="4" algn="ctr">
              <a:lnSpc>
                <a:spcPct val="90000"/>
              </a:lnSpc>
              <a:spcBef>
                <a:spcPts val="500"/>
              </a:spcBef>
              <a:spcAft>
                <a:spcPts val="0"/>
              </a:spcAft>
              <a:buClr>
                <a:schemeClr val="lt1"/>
              </a:buClr>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19" name="Google Shape;19;p144"/>
          <p:cNvSpPr txBox="1"/>
          <p:nvPr>
            <p:ph idx="10" type="dt"/>
          </p:nvPr>
        </p:nvSpPr>
        <p:spPr>
          <a:xfrm>
            <a:off x="7909561" y="4314328"/>
            <a:ext cx="2910840" cy="374642"/>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20" name="Google Shape;20;p144"/>
          <p:cNvSpPr txBox="1"/>
          <p:nvPr>
            <p:ph idx="11" type="ftr"/>
          </p:nvPr>
        </p:nvSpPr>
        <p:spPr>
          <a:xfrm>
            <a:off x="1371600" y="4323845"/>
            <a:ext cx="6400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 name="Google Shape;21;p144"/>
          <p:cNvSpPr txBox="1"/>
          <p:nvPr>
            <p:ph idx="12" type="sldNum"/>
          </p:nvPr>
        </p:nvSpPr>
        <p:spPr>
          <a:xfrm>
            <a:off x="8077200" y="1430866"/>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6" name="Shape 66"/>
        <p:cNvGrpSpPr/>
        <p:nvPr/>
      </p:nvGrpSpPr>
      <p:grpSpPr>
        <a:xfrm>
          <a:off x="0" y="0"/>
          <a:ext cx="0" cy="0"/>
          <a:chOff x="0" y="0"/>
          <a:chExt cx="0" cy="0"/>
        </a:xfrm>
      </p:grpSpPr>
      <p:sp>
        <p:nvSpPr>
          <p:cNvPr id="67" name="Google Shape;67;p153"/>
          <p:cNvSpPr txBox="1"/>
          <p:nvPr>
            <p:ph type="title"/>
          </p:nvPr>
        </p:nvSpPr>
        <p:spPr>
          <a:xfrm>
            <a:off x="685800" y="1524000"/>
            <a:ext cx="4114800"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3200"/>
              <a:buFont typeface="Century Gothic"/>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8" name="Google Shape;68;p153"/>
          <p:cNvSpPr txBox="1"/>
          <p:nvPr>
            <p:ph idx="1" type="body"/>
          </p:nvPr>
        </p:nvSpPr>
        <p:spPr>
          <a:xfrm>
            <a:off x="4995582" y="746759"/>
            <a:ext cx="6510618" cy="5471925"/>
          </a:xfrm>
          <a:prstGeom prst="rect">
            <a:avLst/>
          </a:prstGeom>
          <a:noFill/>
          <a:ln>
            <a:noFill/>
          </a:ln>
        </p:spPr>
        <p:txBody>
          <a:bodyPr anchorCtr="0" anchor="ctr" bIns="45700" lIns="91425" spcFirstLastPara="1" rIns="91425" wrap="square" tIns="45700">
            <a:normAutofit/>
          </a:bodyPr>
          <a:lstStyle>
            <a:lvl1pPr indent="-342900" lvl="0" marL="457200" algn="l">
              <a:lnSpc>
                <a:spcPct val="90000"/>
              </a:lnSpc>
              <a:spcBef>
                <a:spcPts val="1000"/>
              </a:spcBef>
              <a:spcAft>
                <a:spcPts val="0"/>
              </a:spcAft>
              <a:buClr>
                <a:schemeClr val="lt1"/>
              </a:buClr>
              <a:buSzPts val="1800"/>
              <a:buChar char="•"/>
              <a:defRPr/>
            </a:lvl1pPr>
            <a:lvl2pPr indent="-342900" lvl="1" marL="914400" algn="l">
              <a:lnSpc>
                <a:spcPct val="90000"/>
              </a:lnSpc>
              <a:spcBef>
                <a:spcPts val="500"/>
              </a:spcBef>
              <a:spcAft>
                <a:spcPts val="0"/>
              </a:spcAft>
              <a:buClr>
                <a:schemeClr val="lt1"/>
              </a:buClr>
              <a:buSzPts val="1800"/>
              <a:buChar char="•"/>
              <a:defRPr/>
            </a:lvl2pPr>
            <a:lvl3pPr indent="-342900" lvl="2" marL="1371600" algn="l">
              <a:lnSpc>
                <a:spcPct val="90000"/>
              </a:lnSpc>
              <a:spcBef>
                <a:spcPts val="500"/>
              </a:spcBef>
              <a:spcAft>
                <a:spcPts val="0"/>
              </a:spcAft>
              <a:buClr>
                <a:schemeClr val="lt1"/>
              </a:buClr>
              <a:buSzPts val="1800"/>
              <a:buChar char="•"/>
              <a:defRPr/>
            </a:lvl3pPr>
            <a:lvl4pPr indent="-342900" lvl="3" marL="1828800" algn="l">
              <a:lnSpc>
                <a:spcPct val="90000"/>
              </a:lnSpc>
              <a:spcBef>
                <a:spcPts val="500"/>
              </a:spcBef>
              <a:spcAft>
                <a:spcPts val="0"/>
              </a:spcAft>
              <a:buClr>
                <a:schemeClr val="lt1"/>
              </a:buClr>
              <a:buSzPts val="1800"/>
              <a:buChar char="•"/>
              <a:defRPr/>
            </a:lvl4pPr>
            <a:lvl5pPr indent="-342900" lvl="4" marL="2286000" algn="l">
              <a:lnSpc>
                <a:spcPct val="9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9" name="Google Shape;69;p153"/>
          <p:cNvSpPr txBox="1"/>
          <p:nvPr>
            <p:ph idx="2" type="body"/>
          </p:nvPr>
        </p:nvSpPr>
        <p:spPr>
          <a:xfrm>
            <a:off x="685800" y="3124199"/>
            <a:ext cx="4114800" cy="3094485"/>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1600"/>
              <a:buNone/>
              <a:defRPr sz="1600"/>
            </a:lvl1pPr>
            <a:lvl2pPr indent="-228600" lvl="1" marL="914400" algn="l">
              <a:lnSpc>
                <a:spcPct val="90000"/>
              </a:lnSpc>
              <a:spcBef>
                <a:spcPts val="500"/>
              </a:spcBef>
              <a:spcAft>
                <a:spcPts val="0"/>
              </a:spcAft>
              <a:buClr>
                <a:schemeClr val="lt1"/>
              </a:buClr>
              <a:buSzPts val="1400"/>
              <a:buNone/>
              <a:defRPr sz="1400"/>
            </a:lvl2pPr>
            <a:lvl3pPr indent="-228600" lvl="2" marL="1371600" algn="l">
              <a:lnSpc>
                <a:spcPct val="90000"/>
              </a:lnSpc>
              <a:spcBef>
                <a:spcPts val="500"/>
              </a:spcBef>
              <a:spcAft>
                <a:spcPts val="0"/>
              </a:spcAft>
              <a:buClr>
                <a:schemeClr val="lt1"/>
              </a:buClr>
              <a:buSzPts val="1200"/>
              <a:buNone/>
              <a:defRPr sz="1200"/>
            </a:lvl3pPr>
            <a:lvl4pPr indent="-228600" lvl="3" marL="1828800" algn="l">
              <a:lnSpc>
                <a:spcPct val="90000"/>
              </a:lnSpc>
              <a:spcBef>
                <a:spcPts val="500"/>
              </a:spcBef>
              <a:spcAft>
                <a:spcPts val="0"/>
              </a:spcAft>
              <a:buClr>
                <a:schemeClr val="lt1"/>
              </a:buClr>
              <a:buSzPts val="1000"/>
              <a:buNone/>
              <a:defRPr sz="1000"/>
            </a:lvl4pPr>
            <a:lvl5pPr indent="-228600" lvl="4" marL="2286000" algn="l">
              <a:lnSpc>
                <a:spcPct val="90000"/>
              </a:lnSpc>
              <a:spcBef>
                <a:spcPts val="500"/>
              </a:spcBef>
              <a:spcAft>
                <a:spcPts val="0"/>
              </a:spcAft>
              <a:buClr>
                <a:schemeClr val="lt1"/>
              </a:buClr>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0" name="Google Shape;70;p153"/>
          <p:cNvSpPr txBox="1"/>
          <p:nvPr>
            <p:ph idx="11" type="ftr"/>
          </p:nvPr>
        </p:nvSpPr>
        <p:spPr>
          <a:xfrm>
            <a:off x="685800" y="6355845"/>
            <a:ext cx="7772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53"/>
          <p:cNvSpPr txBox="1"/>
          <p:nvPr>
            <p:ph idx="12" type="sldNum"/>
          </p:nvPr>
        </p:nvSpPr>
        <p:spPr>
          <a:xfrm>
            <a:off x="8763000" y="38100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2" name="Shape 72"/>
        <p:cNvGrpSpPr/>
        <p:nvPr/>
      </p:nvGrpSpPr>
      <p:grpSpPr>
        <a:xfrm>
          <a:off x="0" y="0"/>
          <a:ext cx="0" cy="0"/>
          <a:chOff x="0" y="0"/>
          <a:chExt cx="0" cy="0"/>
        </a:xfrm>
      </p:grpSpPr>
      <p:sp>
        <p:nvSpPr>
          <p:cNvPr id="73" name="Google Shape;73;p154"/>
          <p:cNvSpPr txBox="1"/>
          <p:nvPr>
            <p:ph type="title"/>
          </p:nvPr>
        </p:nvSpPr>
        <p:spPr>
          <a:xfrm>
            <a:off x="685800" y="1524000"/>
            <a:ext cx="6873240"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3200"/>
              <a:buFont typeface="Century Gothic"/>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154"/>
          <p:cNvSpPr/>
          <p:nvPr>
            <p:ph idx="2" type="pic"/>
          </p:nvPr>
        </p:nvSpPr>
        <p:spPr>
          <a:xfrm>
            <a:off x="7861238" y="751241"/>
            <a:ext cx="3644962" cy="5467443"/>
          </a:xfrm>
          <a:prstGeom prst="rect">
            <a:avLst/>
          </a:prstGeom>
          <a:noFill/>
          <a:ln>
            <a:noFill/>
          </a:ln>
        </p:spPr>
      </p:sp>
      <p:sp>
        <p:nvSpPr>
          <p:cNvPr id="75" name="Google Shape;75;p154"/>
          <p:cNvSpPr txBox="1"/>
          <p:nvPr>
            <p:ph idx="1" type="body"/>
          </p:nvPr>
        </p:nvSpPr>
        <p:spPr>
          <a:xfrm>
            <a:off x="685800" y="3124199"/>
            <a:ext cx="6873240" cy="3094485"/>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1600"/>
              <a:buNone/>
              <a:defRPr sz="1600"/>
            </a:lvl1pPr>
            <a:lvl2pPr indent="-228600" lvl="1" marL="914400" algn="l">
              <a:lnSpc>
                <a:spcPct val="90000"/>
              </a:lnSpc>
              <a:spcBef>
                <a:spcPts val="500"/>
              </a:spcBef>
              <a:spcAft>
                <a:spcPts val="0"/>
              </a:spcAft>
              <a:buClr>
                <a:schemeClr val="lt1"/>
              </a:buClr>
              <a:buSzPts val="1400"/>
              <a:buNone/>
              <a:defRPr sz="1400"/>
            </a:lvl2pPr>
            <a:lvl3pPr indent="-228600" lvl="2" marL="1371600" algn="l">
              <a:lnSpc>
                <a:spcPct val="90000"/>
              </a:lnSpc>
              <a:spcBef>
                <a:spcPts val="500"/>
              </a:spcBef>
              <a:spcAft>
                <a:spcPts val="0"/>
              </a:spcAft>
              <a:buClr>
                <a:schemeClr val="lt1"/>
              </a:buClr>
              <a:buSzPts val="1200"/>
              <a:buNone/>
              <a:defRPr sz="1200"/>
            </a:lvl3pPr>
            <a:lvl4pPr indent="-228600" lvl="3" marL="1828800" algn="l">
              <a:lnSpc>
                <a:spcPct val="90000"/>
              </a:lnSpc>
              <a:spcBef>
                <a:spcPts val="500"/>
              </a:spcBef>
              <a:spcAft>
                <a:spcPts val="0"/>
              </a:spcAft>
              <a:buClr>
                <a:schemeClr val="lt1"/>
              </a:buClr>
              <a:buSzPts val="1000"/>
              <a:buNone/>
              <a:defRPr sz="1000"/>
            </a:lvl4pPr>
            <a:lvl5pPr indent="-228600" lvl="4" marL="2286000" algn="l">
              <a:lnSpc>
                <a:spcPct val="90000"/>
              </a:lnSpc>
              <a:spcBef>
                <a:spcPts val="500"/>
              </a:spcBef>
              <a:spcAft>
                <a:spcPts val="0"/>
              </a:spcAft>
              <a:buClr>
                <a:schemeClr val="lt1"/>
              </a:buClr>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6" name="Google Shape;76;p154"/>
          <p:cNvSpPr txBox="1"/>
          <p:nvPr>
            <p:ph idx="11" type="ftr"/>
          </p:nvPr>
        </p:nvSpPr>
        <p:spPr>
          <a:xfrm>
            <a:off x="685800" y="6355845"/>
            <a:ext cx="7772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54"/>
          <p:cNvSpPr txBox="1"/>
          <p:nvPr>
            <p:ph idx="12" type="sldNum"/>
          </p:nvPr>
        </p:nvSpPr>
        <p:spPr>
          <a:xfrm>
            <a:off x="8763000" y="38100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anoramic Picture with Caption">
  <p:cSld name="Panoramic Picture with Caption">
    <p:spTree>
      <p:nvGrpSpPr>
        <p:cNvPr id="78" name="Shape 78"/>
        <p:cNvGrpSpPr/>
        <p:nvPr/>
      </p:nvGrpSpPr>
      <p:grpSpPr>
        <a:xfrm>
          <a:off x="0" y="0"/>
          <a:ext cx="0" cy="0"/>
          <a:chOff x="0" y="0"/>
          <a:chExt cx="0" cy="0"/>
        </a:xfrm>
      </p:grpSpPr>
      <p:sp>
        <p:nvSpPr>
          <p:cNvPr id="79" name="Google Shape;79;p155"/>
          <p:cNvSpPr txBox="1"/>
          <p:nvPr>
            <p:ph type="title"/>
          </p:nvPr>
        </p:nvSpPr>
        <p:spPr>
          <a:xfrm>
            <a:off x="685777" y="4697360"/>
            <a:ext cx="10822034" cy="819355"/>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3200"/>
              <a:buFont typeface="Century Gothic"/>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155"/>
          <p:cNvSpPr/>
          <p:nvPr>
            <p:ph idx="2" type="pic"/>
          </p:nvPr>
        </p:nvSpPr>
        <p:spPr>
          <a:xfrm>
            <a:off x="681727" y="941439"/>
            <a:ext cx="10821840" cy="3478161"/>
          </a:xfrm>
          <a:prstGeom prst="rect">
            <a:avLst/>
          </a:prstGeom>
          <a:noFill/>
          <a:ln>
            <a:noFill/>
          </a:ln>
        </p:spPr>
      </p:sp>
      <p:sp>
        <p:nvSpPr>
          <p:cNvPr id="81" name="Google Shape;81;p155"/>
          <p:cNvSpPr txBox="1"/>
          <p:nvPr>
            <p:ph idx="1" type="body"/>
          </p:nvPr>
        </p:nvSpPr>
        <p:spPr>
          <a:xfrm>
            <a:off x="685800" y="5516715"/>
            <a:ext cx="10820400" cy="701969"/>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1600"/>
              <a:buNone/>
              <a:defRPr sz="1600"/>
            </a:lvl1pPr>
            <a:lvl2pPr indent="-228600" lvl="1" marL="914400" algn="l">
              <a:lnSpc>
                <a:spcPct val="90000"/>
              </a:lnSpc>
              <a:spcBef>
                <a:spcPts val="500"/>
              </a:spcBef>
              <a:spcAft>
                <a:spcPts val="0"/>
              </a:spcAft>
              <a:buClr>
                <a:schemeClr val="lt1"/>
              </a:buClr>
              <a:buSzPts val="1400"/>
              <a:buNone/>
              <a:defRPr sz="1400"/>
            </a:lvl2pPr>
            <a:lvl3pPr indent="-228600" lvl="2" marL="1371600" algn="l">
              <a:lnSpc>
                <a:spcPct val="90000"/>
              </a:lnSpc>
              <a:spcBef>
                <a:spcPts val="500"/>
              </a:spcBef>
              <a:spcAft>
                <a:spcPts val="0"/>
              </a:spcAft>
              <a:buClr>
                <a:schemeClr val="lt1"/>
              </a:buClr>
              <a:buSzPts val="1200"/>
              <a:buNone/>
              <a:defRPr sz="1200"/>
            </a:lvl3pPr>
            <a:lvl4pPr indent="-228600" lvl="3" marL="1828800" algn="l">
              <a:lnSpc>
                <a:spcPct val="90000"/>
              </a:lnSpc>
              <a:spcBef>
                <a:spcPts val="500"/>
              </a:spcBef>
              <a:spcAft>
                <a:spcPts val="0"/>
              </a:spcAft>
              <a:buClr>
                <a:schemeClr val="lt1"/>
              </a:buClr>
              <a:buSzPts val="1000"/>
              <a:buNone/>
              <a:defRPr sz="1000"/>
            </a:lvl4pPr>
            <a:lvl5pPr indent="-228600" lvl="4" marL="2286000" algn="l">
              <a:lnSpc>
                <a:spcPct val="90000"/>
              </a:lnSpc>
              <a:spcBef>
                <a:spcPts val="500"/>
              </a:spcBef>
              <a:spcAft>
                <a:spcPts val="0"/>
              </a:spcAft>
              <a:buClr>
                <a:schemeClr val="lt1"/>
              </a:buClr>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82" name="Google Shape;82;p155"/>
          <p:cNvSpPr txBox="1"/>
          <p:nvPr>
            <p:ph idx="11" type="ftr"/>
          </p:nvPr>
        </p:nvSpPr>
        <p:spPr>
          <a:xfrm>
            <a:off x="685800" y="6355845"/>
            <a:ext cx="7772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55"/>
          <p:cNvSpPr txBox="1"/>
          <p:nvPr>
            <p:ph idx="12" type="sldNum"/>
          </p:nvPr>
        </p:nvSpPr>
        <p:spPr>
          <a:xfrm>
            <a:off x="8763000" y="38100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aption" showMasterSp="0">
  <p:cSld name="Title and Caption">
    <p:spTree>
      <p:nvGrpSpPr>
        <p:cNvPr id="84" name="Shape 84"/>
        <p:cNvGrpSpPr/>
        <p:nvPr/>
      </p:nvGrpSpPr>
      <p:grpSpPr>
        <a:xfrm>
          <a:off x="0" y="0"/>
          <a:ext cx="0" cy="0"/>
          <a:chOff x="0" y="0"/>
          <a:chExt cx="0" cy="0"/>
        </a:xfrm>
      </p:grpSpPr>
      <p:pic>
        <p:nvPicPr>
          <p:cNvPr descr="C1-HD-BTM.png" id="85" name="Google Shape;85;p156"/>
          <p:cNvPicPr preferRelativeResize="0"/>
          <p:nvPr/>
        </p:nvPicPr>
        <p:blipFill rotWithShape="1">
          <a:blip r:embed="rId2">
            <a:alphaModFix/>
          </a:blip>
          <a:srcRect b="0" l="0" r="0" t="0"/>
          <a:stretch/>
        </p:blipFill>
        <p:spPr>
          <a:xfrm>
            <a:off x="0" y="4375150"/>
            <a:ext cx="12192000" cy="2482850"/>
          </a:xfrm>
          <a:prstGeom prst="rect">
            <a:avLst/>
          </a:prstGeom>
          <a:noFill/>
          <a:ln>
            <a:noFill/>
          </a:ln>
        </p:spPr>
      </p:pic>
      <p:sp>
        <p:nvSpPr>
          <p:cNvPr id="86" name="Google Shape;86;p156"/>
          <p:cNvSpPr txBox="1"/>
          <p:nvPr>
            <p:ph type="title"/>
          </p:nvPr>
        </p:nvSpPr>
        <p:spPr>
          <a:xfrm>
            <a:off x="685800" y="753532"/>
            <a:ext cx="10820400" cy="2802467"/>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3200"/>
              <a:buFont typeface="Century Gothic"/>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7" name="Google Shape;87;p156"/>
          <p:cNvSpPr txBox="1"/>
          <p:nvPr>
            <p:ph idx="1" type="body"/>
          </p:nvPr>
        </p:nvSpPr>
        <p:spPr>
          <a:xfrm>
            <a:off x="1024467" y="3649133"/>
            <a:ext cx="10130516" cy="999067"/>
          </a:xfrm>
          <a:prstGeom prst="rect">
            <a:avLst/>
          </a:prstGeom>
          <a:noFill/>
          <a:ln>
            <a:noFill/>
          </a:ln>
        </p:spPr>
        <p:txBody>
          <a:bodyPr anchorCtr="0" anchor="ctr"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1600"/>
              <a:buNone/>
              <a:defRPr sz="1600"/>
            </a:lvl1pPr>
            <a:lvl2pPr indent="-228600" lvl="1" marL="914400" algn="l">
              <a:lnSpc>
                <a:spcPct val="90000"/>
              </a:lnSpc>
              <a:spcBef>
                <a:spcPts val="500"/>
              </a:spcBef>
              <a:spcAft>
                <a:spcPts val="0"/>
              </a:spcAft>
              <a:buClr>
                <a:schemeClr val="lt1"/>
              </a:buClr>
              <a:buSzPts val="1400"/>
              <a:buNone/>
              <a:defRPr sz="1400"/>
            </a:lvl2pPr>
            <a:lvl3pPr indent="-228600" lvl="2" marL="1371600" algn="l">
              <a:lnSpc>
                <a:spcPct val="90000"/>
              </a:lnSpc>
              <a:spcBef>
                <a:spcPts val="500"/>
              </a:spcBef>
              <a:spcAft>
                <a:spcPts val="0"/>
              </a:spcAft>
              <a:buClr>
                <a:schemeClr val="lt1"/>
              </a:buClr>
              <a:buSzPts val="1200"/>
              <a:buNone/>
              <a:defRPr sz="1200"/>
            </a:lvl3pPr>
            <a:lvl4pPr indent="-228600" lvl="3" marL="1828800" algn="l">
              <a:lnSpc>
                <a:spcPct val="90000"/>
              </a:lnSpc>
              <a:spcBef>
                <a:spcPts val="500"/>
              </a:spcBef>
              <a:spcAft>
                <a:spcPts val="0"/>
              </a:spcAft>
              <a:buClr>
                <a:schemeClr val="lt1"/>
              </a:buClr>
              <a:buSzPts val="1000"/>
              <a:buNone/>
              <a:defRPr sz="1000"/>
            </a:lvl4pPr>
            <a:lvl5pPr indent="-228600" lvl="4" marL="2286000" algn="l">
              <a:lnSpc>
                <a:spcPct val="90000"/>
              </a:lnSpc>
              <a:spcBef>
                <a:spcPts val="500"/>
              </a:spcBef>
              <a:spcAft>
                <a:spcPts val="0"/>
              </a:spcAft>
              <a:buClr>
                <a:schemeClr val="lt1"/>
              </a:buClr>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88" name="Google Shape;88;p156"/>
          <p:cNvSpPr txBox="1"/>
          <p:nvPr>
            <p:ph idx="10" type="dt"/>
          </p:nvPr>
        </p:nvSpPr>
        <p:spPr>
          <a:xfrm>
            <a:off x="7814452" y="381000"/>
            <a:ext cx="2910840" cy="365125"/>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1800">
                <a:solidFill>
                  <a:schemeClr val="lt1"/>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89" name="Google Shape;89;p156"/>
          <p:cNvSpPr txBox="1"/>
          <p:nvPr>
            <p:ph idx="11" type="ftr"/>
          </p:nvPr>
        </p:nvSpPr>
        <p:spPr>
          <a:xfrm>
            <a:off x="685800" y="379941"/>
            <a:ext cx="699149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0" name="Google Shape;90;p156"/>
          <p:cNvSpPr txBox="1"/>
          <p:nvPr>
            <p:ph idx="12" type="sldNum"/>
          </p:nvPr>
        </p:nvSpPr>
        <p:spPr>
          <a:xfrm>
            <a:off x="10862452" y="381000"/>
            <a:ext cx="643748"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with Caption" showMasterSp="0">
  <p:cSld name="Quote with Caption">
    <p:spTree>
      <p:nvGrpSpPr>
        <p:cNvPr id="91" name="Shape 91"/>
        <p:cNvGrpSpPr/>
        <p:nvPr/>
      </p:nvGrpSpPr>
      <p:grpSpPr>
        <a:xfrm>
          <a:off x="0" y="0"/>
          <a:ext cx="0" cy="0"/>
          <a:chOff x="0" y="0"/>
          <a:chExt cx="0" cy="0"/>
        </a:xfrm>
      </p:grpSpPr>
      <p:pic>
        <p:nvPicPr>
          <p:cNvPr descr="C1-HD-BTM.png" id="92" name="Google Shape;92;p157"/>
          <p:cNvPicPr preferRelativeResize="0"/>
          <p:nvPr/>
        </p:nvPicPr>
        <p:blipFill rotWithShape="1">
          <a:blip r:embed="rId2">
            <a:alphaModFix/>
          </a:blip>
          <a:srcRect b="0" l="0" r="0" t="0"/>
          <a:stretch/>
        </p:blipFill>
        <p:spPr>
          <a:xfrm>
            <a:off x="0" y="4375150"/>
            <a:ext cx="12192000" cy="2482850"/>
          </a:xfrm>
          <a:prstGeom prst="rect">
            <a:avLst/>
          </a:prstGeom>
          <a:noFill/>
          <a:ln>
            <a:noFill/>
          </a:ln>
        </p:spPr>
      </p:pic>
      <p:sp>
        <p:nvSpPr>
          <p:cNvPr id="93" name="Google Shape;93;p157"/>
          <p:cNvSpPr txBox="1"/>
          <p:nvPr>
            <p:ph type="title"/>
          </p:nvPr>
        </p:nvSpPr>
        <p:spPr>
          <a:xfrm>
            <a:off x="1024467" y="753533"/>
            <a:ext cx="10151533" cy="2604495"/>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3200"/>
              <a:buFont typeface="Century Gothic"/>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4" name="Google Shape;94;p157"/>
          <p:cNvSpPr txBox="1"/>
          <p:nvPr>
            <p:ph idx="1" type="body"/>
          </p:nvPr>
        </p:nvSpPr>
        <p:spPr>
          <a:xfrm>
            <a:off x="1303865" y="3365556"/>
            <a:ext cx="9592736" cy="444443"/>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1400"/>
              <a:buNone/>
              <a:defRPr sz="1400"/>
            </a:lvl1pPr>
            <a:lvl2pPr indent="-228600" lvl="1" marL="914400" algn="l">
              <a:lnSpc>
                <a:spcPct val="90000"/>
              </a:lnSpc>
              <a:spcBef>
                <a:spcPts val="500"/>
              </a:spcBef>
              <a:spcAft>
                <a:spcPts val="0"/>
              </a:spcAft>
              <a:buClr>
                <a:schemeClr val="lt1"/>
              </a:buClr>
              <a:buSzPts val="1400"/>
              <a:buNone/>
              <a:defRPr sz="1400"/>
            </a:lvl2pPr>
            <a:lvl3pPr indent="-228600" lvl="2" marL="1371600" algn="l">
              <a:lnSpc>
                <a:spcPct val="90000"/>
              </a:lnSpc>
              <a:spcBef>
                <a:spcPts val="500"/>
              </a:spcBef>
              <a:spcAft>
                <a:spcPts val="0"/>
              </a:spcAft>
              <a:buClr>
                <a:schemeClr val="lt1"/>
              </a:buClr>
              <a:buSzPts val="1200"/>
              <a:buNone/>
              <a:defRPr sz="1200"/>
            </a:lvl3pPr>
            <a:lvl4pPr indent="-228600" lvl="3" marL="1828800" algn="l">
              <a:lnSpc>
                <a:spcPct val="90000"/>
              </a:lnSpc>
              <a:spcBef>
                <a:spcPts val="500"/>
              </a:spcBef>
              <a:spcAft>
                <a:spcPts val="0"/>
              </a:spcAft>
              <a:buClr>
                <a:schemeClr val="lt1"/>
              </a:buClr>
              <a:buSzPts val="1000"/>
              <a:buNone/>
              <a:defRPr sz="1000"/>
            </a:lvl4pPr>
            <a:lvl5pPr indent="-228600" lvl="4" marL="2286000" algn="l">
              <a:lnSpc>
                <a:spcPct val="90000"/>
              </a:lnSpc>
              <a:spcBef>
                <a:spcPts val="500"/>
              </a:spcBef>
              <a:spcAft>
                <a:spcPts val="0"/>
              </a:spcAft>
              <a:buClr>
                <a:schemeClr val="lt1"/>
              </a:buClr>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5" name="Google Shape;95;p157"/>
          <p:cNvSpPr txBox="1"/>
          <p:nvPr>
            <p:ph idx="2" type="body"/>
          </p:nvPr>
        </p:nvSpPr>
        <p:spPr>
          <a:xfrm>
            <a:off x="1024467" y="3959862"/>
            <a:ext cx="10151533" cy="679871"/>
          </a:xfrm>
          <a:prstGeom prst="rect">
            <a:avLst/>
          </a:prstGeom>
          <a:noFill/>
          <a:ln>
            <a:noFill/>
          </a:ln>
        </p:spPr>
        <p:txBody>
          <a:bodyPr anchorCtr="0" anchor="ctr"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1600"/>
              <a:buNone/>
              <a:defRPr sz="1600"/>
            </a:lvl1pPr>
            <a:lvl2pPr indent="-228600" lvl="1" marL="914400" algn="l">
              <a:lnSpc>
                <a:spcPct val="90000"/>
              </a:lnSpc>
              <a:spcBef>
                <a:spcPts val="500"/>
              </a:spcBef>
              <a:spcAft>
                <a:spcPts val="0"/>
              </a:spcAft>
              <a:buClr>
                <a:schemeClr val="lt1"/>
              </a:buClr>
              <a:buSzPts val="1400"/>
              <a:buNone/>
              <a:defRPr sz="1400"/>
            </a:lvl2pPr>
            <a:lvl3pPr indent="-228600" lvl="2" marL="1371600" algn="l">
              <a:lnSpc>
                <a:spcPct val="90000"/>
              </a:lnSpc>
              <a:spcBef>
                <a:spcPts val="500"/>
              </a:spcBef>
              <a:spcAft>
                <a:spcPts val="0"/>
              </a:spcAft>
              <a:buClr>
                <a:schemeClr val="lt1"/>
              </a:buClr>
              <a:buSzPts val="1200"/>
              <a:buNone/>
              <a:defRPr sz="1200"/>
            </a:lvl3pPr>
            <a:lvl4pPr indent="-228600" lvl="3" marL="1828800" algn="l">
              <a:lnSpc>
                <a:spcPct val="90000"/>
              </a:lnSpc>
              <a:spcBef>
                <a:spcPts val="500"/>
              </a:spcBef>
              <a:spcAft>
                <a:spcPts val="0"/>
              </a:spcAft>
              <a:buClr>
                <a:schemeClr val="lt1"/>
              </a:buClr>
              <a:buSzPts val="1000"/>
              <a:buNone/>
              <a:defRPr sz="1000"/>
            </a:lvl4pPr>
            <a:lvl5pPr indent="-228600" lvl="4" marL="2286000" algn="l">
              <a:lnSpc>
                <a:spcPct val="90000"/>
              </a:lnSpc>
              <a:spcBef>
                <a:spcPts val="500"/>
              </a:spcBef>
              <a:spcAft>
                <a:spcPts val="0"/>
              </a:spcAft>
              <a:buClr>
                <a:schemeClr val="lt1"/>
              </a:buClr>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6" name="Google Shape;96;p157"/>
          <p:cNvSpPr txBox="1"/>
          <p:nvPr>
            <p:ph idx="10" type="dt"/>
          </p:nvPr>
        </p:nvSpPr>
        <p:spPr>
          <a:xfrm>
            <a:off x="7814452" y="381000"/>
            <a:ext cx="2910840" cy="365125"/>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1800">
                <a:solidFill>
                  <a:schemeClr val="lt1"/>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97" name="Google Shape;97;p157"/>
          <p:cNvSpPr txBox="1"/>
          <p:nvPr>
            <p:ph idx="11" type="ftr"/>
          </p:nvPr>
        </p:nvSpPr>
        <p:spPr>
          <a:xfrm>
            <a:off x="685800" y="379941"/>
            <a:ext cx="699149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 name="Google Shape;98;p157"/>
          <p:cNvSpPr txBox="1"/>
          <p:nvPr>
            <p:ph idx="12" type="sldNum"/>
          </p:nvPr>
        </p:nvSpPr>
        <p:spPr>
          <a:xfrm>
            <a:off x="10862452" y="381000"/>
            <a:ext cx="643748"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99" name="Google Shape;99;p157"/>
          <p:cNvSpPr txBox="1"/>
          <p:nvPr/>
        </p:nvSpPr>
        <p:spPr>
          <a:xfrm>
            <a:off x="476250" y="933450"/>
            <a:ext cx="609600" cy="584776"/>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lt1"/>
              </a:buClr>
              <a:buSzPts val="8000"/>
              <a:buFont typeface="Century Gothic"/>
              <a:buNone/>
            </a:pPr>
            <a:r>
              <a:rPr b="0" lang="en-US" sz="8000" cap="none">
                <a:solidFill>
                  <a:schemeClr val="lt1"/>
                </a:solidFill>
                <a:latin typeface="Century Gothic"/>
                <a:ea typeface="Century Gothic"/>
                <a:cs typeface="Century Gothic"/>
                <a:sym typeface="Century Gothic"/>
              </a:rPr>
              <a:t>“</a:t>
            </a:r>
            <a:endParaRPr/>
          </a:p>
        </p:txBody>
      </p:sp>
      <p:sp>
        <p:nvSpPr>
          <p:cNvPr id="100" name="Google Shape;100;p157"/>
          <p:cNvSpPr txBox="1"/>
          <p:nvPr/>
        </p:nvSpPr>
        <p:spPr>
          <a:xfrm>
            <a:off x="10984230" y="2701290"/>
            <a:ext cx="609600" cy="584776"/>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Clr>
                <a:schemeClr val="lt1"/>
              </a:buClr>
              <a:buSzPts val="8000"/>
              <a:buFont typeface="Century Gothic"/>
              <a:buNone/>
            </a:pPr>
            <a:r>
              <a:rPr b="0" lang="en-US" sz="8000" cap="none">
                <a:solidFill>
                  <a:schemeClr val="lt1"/>
                </a:solidFill>
                <a:latin typeface="Century Gothic"/>
                <a:ea typeface="Century Gothic"/>
                <a:cs typeface="Century Gothic"/>
                <a:sym typeface="Century Gothic"/>
              </a:rPr>
              <a:t>”</a:t>
            </a: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me Card" showMasterSp="0">
  <p:cSld name="Name Card">
    <p:spTree>
      <p:nvGrpSpPr>
        <p:cNvPr id="101" name="Shape 101"/>
        <p:cNvGrpSpPr/>
        <p:nvPr/>
      </p:nvGrpSpPr>
      <p:grpSpPr>
        <a:xfrm>
          <a:off x="0" y="0"/>
          <a:ext cx="0" cy="0"/>
          <a:chOff x="0" y="0"/>
          <a:chExt cx="0" cy="0"/>
        </a:xfrm>
      </p:grpSpPr>
      <p:pic>
        <p:nvPicPr>
          <p:cNvPr descr="C1-HD-BTM.png" id="102" name="Google Shape;102;p158"/>
          <p:cNvPicPr preferRelativeResize="0"/>
          <p:nvPr/>
        </p:nvPicPr>
        <p:blipFill rotWithShape="1">
          <a:blip r:embed="rId2">
            <a:alphaModFix/>
          </a:blip>
          <a:srcRect b="0" l="0" r="0" t="0"/>
          <a:stretch/>
        </p:blipFill>
        <p:spPr>
          <a:xfrm>
            <a:off x="0" y="4375150"/>
            <a:ext cx="12192000" cy="2482850"/>
          </a:xfrm>
          <a:prstGeom prst="rect">
            <a:avLst/>
          </a:prstGeom>
          <a:noFill/>
          <a:ln>
            <a:noFill/>
          </a:ln>
        </p:spPr>
      </p:pic>
      <p:sp>
        <p:nvSpPr>
          <p:cNvPr id="103" name="Google Shape;103;p158"/>
          <p:cNvSpPr txBox="1"/>
          <p:nvPr>
            <p:ph type="title"/>
          </p:nvPr>
        </p:nvSpPr>
        <p:spPr>
          <a:xfrm>
            <a:off x="1024495" y="1124701"/>
            <a:ext cx="10146186" cy="2511835"/>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3200"/>
              <a:buFont typeface="Century Gothic"/>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4" name="Google Shape;104;p158"/>
          <p:cNvSpPr txBox="1"/>
          <p:nvPr>
            <p:ph idx="1" type="body"/>
          </p:nvPr>
        </p:nvSpPr>
        <p:spPr>
          <a:xfrm>
            <a:off x="1024467" y="3648315"/>
            <a:ext cx="10144654" cy="999885"/>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1600"/>
              <a:buNone/>
              <a:defRPr sz="1600"/>
            </a:lvl1pPr>
            <a:lvl2pPr indent="-228600" lvl="1" marL="914400" algn="l">
              <a:lnSpc>
                <a:spcPct val="90000"/>
              </a:lnSpc>
              <a:spcBef>
                <a:spcPts val="500"/>
              </a:spcBef>
              <a:spcAft>
                <a:spcPts val="0"/>
              </a:spcAft>
              <a:buClr>
                <a:schemeClr val="lt1"/>
              </a:buClr>
              <a:buSzPts val="1400"/>
              <a:buNone/>
              <a:defRPr sz="1400"/>
            </a:lvl2pPr>
            <a:lvl3pPr indent="-228600" lvl="2" marL="1371600" algn="l">
              <a:lnSpc>
                <a:spcPct val="90000"/>
              </a:lnSpc>
              <a:spcBef>
                <a:spcPts val="500"/>
              </a:spcBef>
              <a:spcAft>
                <a:spcPts val="0"/>
              </a:spcAft>
              <a:buClr>
                <a:schemeClr val="lt1"/>
              </a:buClr>
              <a:buSzPts val="1200"/>
              <a:buNone/>
              <a:defRPr sz="1200"/>
            </a:lvl3pPr>
            <a:lvl4pPr indent="-228600" lvl="3" marL="1828800" algn="l">
              <a:lnSpc>
                <a:spcPct val="90000"/>
              </a:lnSpc>
              <a:spcBef>
                <a:spcPts val="500"/>
              </a:spcBef>
              <a:spcAft>
                <a:spcPts val="0"/>
              </a:spcAft>
              <a:buClr>
                <a:schemeClr val="lt1"/>
              </a:buClr>
              <a:buSzPts val="1000"/>
              <a:buNone/>
              <a:defRPr sz="1000"/>
            </a:lvl4pPr>
            <a:lvl5pPr indent="-228600" lvl="4" marL="2286000" algn="l">
              <a:lnSpc>
                <a:spcPct val="90000"/>
              </a:lnSpc>
              <a:spcBef>
                <a:spcPts val="500"/>
              </a:spcBef>
              <a:spcAft>
                <a:spcPts val="0"/>
              </a:spcAft>
              <a:buClr>
                <a:schemeClr val="lt1"/>
              </a:buClr>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105" name="Google Shape;105;p158"/>
          <p:cNvSpPr txBox="1"/>
          <p:nvPr>
            <p:ph idx="10" type="dt"/>
          </p:nvPr>
        </p:nvSpPr>
        <p:spPr>
          <a:xfrm>
            <a:off x="7814452" y="378883"/>
            <a:ext cx="2910840" cy="365125"/>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1800">
                <a:solidFill>
                  <a:schemeClr val="lt1"/>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106" name="Google Shape;106;p158"/>
          <p:cNvSpPr txBox="1"/>
          <p:nvPr>
            <p:ph idx="11" type="ftr"/>
          </p:nvPr>
        </p:nvSpPr>
        <p:spPr>
          <a:xfrm>
            <a:off x="685800" y="378883"/>
            <a:ext cx="699149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 name="Google Shape;107;p158"/>
          <p:cNvSpPr txBox="1"/>
          <p:nvPr>
            <p:ph idx="12" type="sldNum"/>
          </p:nvPr>
        </p:nvSpPr>
        <p:spPr>
          <a:xfrm>
            <a:off x="10862452" y="381000"/>
            <a:ext cx="643748"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Column">
  <p:cSld name="3 Column">
    <p:spTree>
      <p:nvGrpSpPr>
        <p:cNvPr id="108" name="Shape 108"/>
        <p:cNvGrpSpPr/>
        <p:nvPr/>
      </p:nvGrpSpPr>
      <p:grpSpPr>
        <a:xfrm>
          <a:off x="0" y="0"/>
          <a:ext cx="0" cy="0"/>
          <a:chOff x="0" y="0"/>
          <a:chExt cx="0" cy="0"/>
        </a:xfrm>
      </p:grpSpPr>
      <p:sp>
        <p:nvSpPr>
          <p:cNvPr id="109" name="Google Shape;109;p159"/>
          <p:cNvSpPr txBox="1"/>
          <p:nvPr>
            <p:ph type="title"/>
          </p:nvPr>
        </p:nvSpPr>
        <p:spPr>
          <a:xfrm>
            <a:off x="2895600" y="761999"/>
            <a:ext cx="8610599" cy="1303867"/>
          </a:xfrm>
          <a:prstGeom prst="rect">
            <a:avLst/>
          </a:prstGeom>
          <a:noFill/>
          <a:ln>
            <a:noFill/>
          </a:ln>
        </p:spPr>
        <p:txBody>
          <a:bodyPr anchorCtr="0" anchor="ctr" bIns="45700" lIns="91425" spcFirstLastPara="1" rIns="91425" wrap="square" tIns="45700">
            <a:normAutofit/>
          </a:bodyPr>
          <a:lstStyle>
            <a:lvl1pPr lvl="0" algn="r">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0" name="Google Shape;110;p159"/>
          <p:cNvSpPr txBox="1"/>
          <p:nvPr>
            <p:ph idx="1" type="body"/>
          </p:nvPr>
        </p:nvSpPr>
        <p:spPr>
          <a:xfrm>
            <a:off x="685800" y="2202080"/>
            <a:ext cx="3456432" cy="617320"/>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lt1"/>
              </a:buClr>
              <a:buSzPts val="2400"/>
              <a:buNone/>
              <a:defRPr b="0" sz="2400">
                <a:solidFill>
                  <a:schemeClr val="lt1"/>
                </a:solidFill>
              </a:defRPr>
            </a:lvl1pPr>
            <a:lvl2pPr indent="-228600" lvl="1" marL="914400" algn="l">
              <a:lnSpc>
                <a:spcPct val="90000"/>
              </a:lnSpc>
              <a:spcBef>
                <a:spcPts val="500"/>
              </a:spcBef>
              <a:spcAft>
                <a:spcPts val="0"/>
              </a:spcAft>
              <a:buClr>
                <a:schemeClr val="lt1"/>
              </a:buClr>
              <a:buSzPts val="2000"/>
              <a:buNone/>
              <a:defRPr b="1" sz="2000"/>
            </a:lvl2pPr>
            <a:lvl3pPr indent="-228600" lvl="2" marL="1371600" algn="l">
              <a:lnSpc>
                <a:spcPct val="90000"/>
              </a:lnSpc>
              <a:spcBef>
                <a:spcPts val="500"/>
              </a:spcBef>
              <a:spcAft>
                <a:spcPts val="0"/>
              </a:spcAft>
              <a:buClr>
                <a:schemeClr val="lt1"/>
              </a:buClr>
              <a:buSzPts val="1800"/>
              <a:buNone/>
              <a:defRPr b="1" sz="1800"/>
            </a:lvl3pPr>
            <a:lvl4pPr indent="-228600" lvl="3" marL="1828800" algn="l">
              <a:lnSpc>
                <a:spcPct val="90000"/>
              </a:lnSpc>
              <a:spcBef>
                <a:spcPts val="500"/>
              </a:spcBef>
              <a:spcAft>
                <a:spcPts val="0"/>
              </a:spcAft>
              <a:buClr>
                <a:schemeClr val="lt1"/>
              </a:buClr>
              <a:buSzPts val="1600"/>
              <a:buNone/>
              <a:defRPr b="1" sz="1600"/>
            </a:lvl4pPr>
            <a:lvl5pPr indent="-228600" lvl="4" marL="2286000" algn="l">
              <a:lnSpc>
                <a:spcPct val="90000"/>
              </a:lnSpc>
              <a:spcBef>
                <a:spcPts val="500"/>
              </a:spcBef>
              <a:spcAft>
                <a:spcPts val="0"/>
              </a:spcAft>
              <a:buClr>
                <a:schemeClr val="lt1"/>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111" name="Google Shape;111;p159"/>
          <p:cNvSpPr txBox="1"/>
          <p:nvPr>
            <p:ph idx="2" type="body"/>
          </p:nvPr>
        </p:nvSpPr>
        <p:spPr>
          <a:xfrm>
            <a:off x="685799" y="2904565"/>
            <a:ext cx="3456432" cy="3314132"/>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1400"/>
              <a:buNone/>
              <a:defRPr sz="1400"/>
            </a:lvl1pPr>
            <a:lvl2pPr indent="-228600" lvl="1" marL="914400" algn="l">
              <a:lnSpc>
                <a:spcPct val="90000"/>
              </a:lnSpc>
              <a:spcBef>
                <a:spcPts val="500"/>
              </a:spcBef>
              <a:spcAft>
                <a:spcPts val="0"/>
              </a:spcAft>
              <a:buClr>
                <a:schemeClr val="lt1"/>
              </a:buClr>
              <a:buSzPts val="1200"/>
              <a:buNone/>
              <a:defRPr sz="1200"/>
            </a:lvl2pPr>
            <a:lvl3pPr indent="-228600" lvl="2" marL="1371600" algn="l">
              <a:lnSpc>
                <a:spcPct val="90000"/>
              </a:lnSpc>
              <a:spcBef>
                <a:spcPts val="500"/>
              </a:spcBef>
              <a:spcAft>
                <a:spcPts val="0"/>
              </a:spcAft>
              <a:buClr>
                <a:schemeClr val="lt1"/>
              </a:buClr>
              <a:buSzPts val="1000"/>
              <a:buNone/>
              <a:defRPr sz="1000"/>
            </a:lvl3pPr>
            <a:lvl4pPr indent="-228600" lvl="3" marL="1828800" algn="l">
              <a:lnSpc>
                <a:spcPct val="90000"/>
              </a:lnSpc>
              <a:spcBef>
                <a:spcPts val="500"/>
              </a:spcBef>
              <a:spcAft>
                <a:spcPts val="0"/>
              </a:spcAft>
              <a:buClr>
                <a:schemeClr val="lt1"/>
              </a:buClr>
              <a:buSzPts val="900"/>
              <a:buNone/>
              <a:defRPr sz="900"/>
            </a:lvl4pPr>
            <a:lvl5pPr indent="-228600" lvl="4" marL="2286000" algn="l">
              <a:lnSpc>
                <a:spcPct val="90000"/>
              </a:lnSpc>
              <a:spcBef>
                <a:spcPts val="500"/>
              </a:spcBef>
              <a:spcAft>
                <a:spcPts val="0"/>
              </a:spcAft>
              <a:buClr>
                <a:schemeClr val="lt1"/>
              </a:buClr>
              <a:buSzPts val="900"/>
              <a:buNone/>
              <a:defRPr sz="900"/>
            </a:lvl5pPr>
            <a:lvl6pPr indent="-228600" lvl="5" marL="2743200" algn="l">
              <a:lnSpc>
                <a:spcPct val="90000"/>
              </a:lnSpc>
              <a:spcBef>
                <a:spcPts val="500"/>
              </a:spcBef>
              <a:spcAft>
                <a:spcPts val="0"/>
              </a:spcAft>
              <a:buClr>
                <a:schemeClr val="lt1"/>
              </a:buClr>
              <a:buSzPts val="900"/>
              <a:buNone/>
              <a:defRPr sz="900"/>
            </a:lvl6pPr>
            <a:lvl7pPr indent="-228600" lvl="6" marL="3200400" algn="l">
              <a:lnSpc>
                <a:spcPct val="90000"/>
              </a:lnSpc>
              <a:spcBef>
                <a:spcPts val="500"/>
              </a:spcBef>
              <a:spcAft>
                <a:spcPts val="0"/>
              </a:spcAft>
              <a:buClr>
                <a:schemeClr val="lt1"/>
              </a:buClr>
              <a:buSzPts val="900"/>
              <a:buNone/>
              <a:defRPr sz="900"/>
            </a:lvl7pPr>
            <a:lvl8pPr indent="-228600" lvl="7" marL="3657600" algn="l">
              <a:lnSpc>
                <a:spcPct val="90000"/>
              </a:lnSpc>
              <a:spcBef>
                <a:spcPts val="500"/>
              </a:spcBef>
              <a:spcAft>
                <a:spcPts val="0"/>
              </a:spcAft>
              <a:buClr>
                <a:schemeClr val="lt1"/>
              </a:buClr>
              <a:buSzPts val="900"/>
              <a:buNone/>
              <a:defRPr sz="900"/>
            </a:lvl8pPr>
            <a:lvl9pPr indent="-228600" lvl="8" marL="4114800" algn="l">
              <a:lnSpc>
                <a:spcPct val="90000"/>
              </a:lnSpc>
              <a:spcBef>
                <a:spcPts val="500"/>
              </a:spcBef>
              <a:spcAft>
                <a:spcPts val="0"/>
              </a:spcAft>
              <a:buClr>
                <a:schemeClr val="lt1"/>
              </a:buClr>
              <a:buSzPts val="900"/>
              <a:buNone/>
              <a:defRPr sz="900"/>
            </a:lvl9pPr>
          </a:lstStyle>
          <a:p/>
        </p:txBody>
      </p:sp>
      <p:sp>
        <p:nvSpPr>
          <p:cNvPr id="112" name="Google Shape;112;p159"/>
          <p:cNvSpPr txBox="1"/>
          <p:nvPr>
            <p:ph idx="3" type="body"/>
          </p:nvPr>
        </p:nvSpPr>
        <p:spPr>
          <a:xfrm>
            <a:off x="4368800" y="2201333"/>
            <a:ext cx="3456432" cy="626534"/>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lt1"/>
              </a:buClr>
              <a:buSzPts val="2400"/>
              <a:buNone/>
              <a:defRPr b="0" sz="2400">
                <a:solidFill>
                  <a:schemeClr val="lt1"/>
                </a:solidFill>
              </a:defRPr>
            </a:lvl1pPr>
            <a:lvl2pPr indent="-228600" lvl="1" marL="914400" algn="l">
              <a:lnSpc>
                <a:spcPct val="90000"/>
              </a:lnSpc>
              <a:spcBef>
                <a:spcPts val="500"/>
              </a:spcBef>
              <a:spcAft>
                <a:spcPts val="0"/>
              </a:spcAft>
              <a:buClr>
                <a:schemeClr val="lt1"/>
              </a:buClr>
              <a:buSzPts val="2000"/>
              <a:buNone/>
              <a:defRPr b="1" sz="2000"/>
            </a:lvl2pPr>
            <a:lvl3pPr indent="-228600" lvl="2" marL="1371600" algn="l">
              <a:lnSpc>
                <a:spcPct val="90000"/>
              </a:lnSpc>
              <a:spcBef>
                <a:spcPts val="500"/>
              </a:spcBef>
              <a:spcAft>
                <a:spcPts val="0"/>
              </a:spcAft>
              <a:buClr>
                <a:schemeClr val="lt1"/>
              </a:buClr>
              <a:buSzPts val="1800"/>
              <a:buNone/>
              <a:defRPr b="1" sz="1800"/>
            </a:lvl3pPr>
            <a:lvl4pPr indent="-228600" lvl="3" marL="1828800" algn="l">
              <a:lnSpc>
                <a:spcPct val="90000"/>
              </a:lnSpc>
              <a:spcBef>
                <a:spcPts val="500"/>
              </a:spcBef>
              <a:spcAft>
                <a:spcPts val="0"/>
              </a:spcAft>
              <a:buClr>
                <a:schemeClr val="lt1"/>
              </a:buClr>
              <a:buSzPts val="1600"/>
              <a:buNone/>
              <a:defRPr b="1" sz="1600"/>
            </a:lvl4pPr>
            <a:lvl5pPr indent="-228600" lvl="4" marL="2286000" algn="l">
              <a:lnSpc>
                <a:spcPct val="90000"/>
              </a:lnSpc>
              <a:spcBef>
                <a:spcPts val="500"/>
              </a:spcBef>
              <a:spcAft>
                <a:spcPts val="0"/>
              </a:spcAft>
              <a:buClr>
                <a:schemeClr val="lt1"/>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113" name="Google Shape;113;p159"/>
          <p:cNvSpPr txBox="1"/>
          <p:nvPr>
            <p:ph idx="4" type="body"/>
          </p:nvPr>
        </p:nvSpPr>
        <p:spPr>
          <a:xfrm>
            <a:off x="4366858" y="2904067"/>
            <a:ext cx="3456432" cy="331461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1400"/>
              <a:buNone/>
              <a:defRPr sz="1400"/>
            </a:lvl1pPr>
            <a:lvl2pPr indent="-228600" lvl="1" marL="914400" algn="l">
              <a:lnSpc>
                <a:spcPct val="90000"/>
              </a:lnSpc>
              <a:spcBef>
                <a:spcPts val="500"/>
              </a:spcBef>
              <a:spcAft>
                <a:spcPts val="0"/>
              </a:spcAft>
              <a:buClr>
                <a:schemeClr val="lt1"/>
              </a:buClr>
              <a:buSzPts val="1200"/>
              <a:buNone/>
              <a:defRPr sz="1200"/>
            </a:lvl2pPr>
            <a:lvl3pPr indent="-228600" lvl="2" marL="1371600" algn="l">
              <a:lnSpc>
                <a:spcPct val="90000"/>
              </a:lnSpc>
              <a:spcBef>
                <a:spcPts val="500"/>
              </a:spcBef>
              <a:spcAft>
                <a:spcPts val="0"/>
              </a:spcAft>
              <a:buClr>
                <a:schemeClr val="lt1"/>
              </a:buClr>
              <a:buSzPts val="1000"/>
              <a:buNone/>
              <a:defRPr sz="1000"/>
            </a:lvl3pPr>
            <a:lvl4pPr indent="-228600" lvl="3" marL="1828800" algn="l">
              <a:lnSpc>
                <a:spcPct val="90000"/>
              </a:lnSpc>
              <a:spcBef>
                <a:spcPts val="500"/>
              </a:spcBef>
              <a:spcAft>
                <a:spcPts val="0"/>
              </a:spcAft>
              <a:buClr>
                <a:schemeClr val="lt1"/>
              </a:buClr>
              <a:buSzPts val="900"/>
              <a:buNone/>
              <a:defRPr sz="900"/>
            </a:lvl4pPr>
            <a:lvl5pPr indent="-228600" lvl="4" marL="2286000" algn="l">
              <a:lnSpc>
                <a:spcPct val="90000"/>
              </a:lnSpc>
              <a:spcBef>
                <a:spcPts val="500"/>
              </a:spcBef>
              <a:spcAft>
                <a:spcPts val="0"/>
              </a:spcAft>
              <a:buClr>
                <a:schemeClr val="lt1"/>
              </a:buClr>
              <a:buSzPts val="900"/>
              <a:buNone/>
              <a:defRPr sz="900"/>
            </a:lvl5pPr>
            <a:lvl6pPr indent="-228600" lvl="5" marL="2743200" algn="l">
              <a:lnSpc>
                <a:spcPct val="90000"/>
              </a:lnSpc>
              <a:spcBef>
                <a:spcPts val="500"/>
              </a:spcBef>
              <a:spcAft>
                <a:spcPts val="0"/>
              </a:spcAft>
              <a:buClr>
                <a:schemeClr val="lt1"/>
              </a:buClr>
              <a:buSzPts val="900"/>
              <a:buNone/>
              <a:defRPr sz="900"/>
            </a:lvl6pPr>
            <a:lvl7pPr indent="-228600" lvl="6" marL="3200400" algn="l">
              <a:lnSpc>
                <a:spcPct val="90000"/>
              </a:lnSpc>
              <a:spcBef>
                <a:spcPts val="500"/>
              </a:spcBef>
              <a:spcAft>
                <a:spcPts val="0"/>
              </a:spcAft>
              <a:buClr>
                <a:schemeClr val="lt1"/>
              </a:buClr>
              <a:buSzPts val="900"/>
              <a:buNone/>
              <a:defRPr sz="900"/>
            </a:lvl7pPr>
            <a:lvl8pPr indent="-228600" lvl="7" marL="3657600" algn="l">
              <a:lnSpc>
                <a:spcPct val="90000"/>
              </a:lnSpc>
              <a:spcBef>
                <a:spcPts val="500"/>
              </a:spcBef>
              <a:spcAft>
                <a:spcPts val="0"/>
              </a:spcAft>
              <a:buClr>
                <a:schemeClr val="lt1"/>
              </a:buClr>
              <a:buSzPts val="900"/>
              <a:buNone/>
              <a:defRPr sz="900"/>
            </a:lvl8pPr>
            <a:lvl9pPr indent="-228600" lvl="8" marL="4114800" algn="l">
              <a:lnSpc>
                <a:spcPct val="90000"/>
              </a:lnSpc>
              <a:spcBef>
                <a:spcPts val="500"/>
              </a:spcBef>
              <a:spcAft>
                <a:spcPts val="0"/>
              </a:spcAft>
              <a:buClr>
                <a:schemeClr val="lt1"/>
              </a:buClr>
              <a:buSzPts val="900"/>
              <a:buNone/>
              <a:defRPr sz="900"/>
            </a:lvl9pPr>
          </a:lstStyle>
          <a:p/>
        </p:txBody>
      </p:sp>
      <p:sp>
        <p:nvSpPr>
          <p:cNvPr id="114" name="Google Shape;114;p159"/>
          <p:cNvSpPr txBox="1"/>
          <p:nvPr>
            <p:ph idx="5" type="body"/>
          </p:nvPr>
        </p:nvSpPr>
        <p:spPr>
          <a:xfrm>
            <a:off x="8051800" y="2192866"/>
            <a:ext cx="3456432" cy="626534"/>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lt1"/>
              </a:buClr>
              <a:buSzPts val="2400"/>
              <a:buNone/>
              <a:defRPr b="0" sz="2400">
                <a:solidFill>
                  <a:schemeClr val="lt1"/>
                </a:solidFill>
              </a:defRPr>
            </a:lvl1pPr>
            <a:lvl2pPr indent="-228600" lvl="1" marL="914400" algn="l">
              <a:lnSpc>
                <a:spcPct val="90000"/>
              </a:lnSpc>
              <a:spcBef>
                <a:spcPts val="500"/>
              </a:spcBef>
              <a:spcAft>
                <a:spcPts val="0"/>
              </a:spcAft>
              <a:buClr>
                <a:schemeClr val="lt1"/>
              </a:buClr>
              <a:buSzPts val="2000"/>
              <a:buNone/>
              <a:defRPr b="1" sz="2000"/>
            </a:lvl2pPr>
            <a:lvl3pPr indent="-228600" lvl="2" marL="1371600" algn="l">
              <a:lnSpc>
                <a:spcPct val="90000"/>
              </a:lnSpc>
              <a:spcBef>
                <a:spcPts val="500"/>
              </a:spcBef>
              <a:spcAft>
                <a:spcPts val="0"/>
              </a:spcAft>
              <a:buClr>
                <a:schemeClr val="lt1"/>
              </a:buClr>
              <a:buSzPts val="1800"/>
              <a:buNone/>
              <a:defRPr b="1" sz="1800"/>
            </a:lvl3pPr>
            <a:lvl4pPr indent="-228600" lvl="3" marL="1828800" algn="l">
              <a:lnSpc>
                <a:spcPct val="90000"/>
              </a:lnSpc>
              <a:spcBef>
                <a:spcPts val="500"/>
              </a:spcBef>
              <a:spcAft>
                <a:spcPts val="0"/>
              </a:spcAft>
              <a:buClr>
                <a:schemeClr val="lt1"/>
              </a:buClr>
              <a:buSzPts val="1600"/>
              <a:buNone/>
              <a:defRPr b="1" sz="1600"/>
            </a:lvl4pPr>
            <a:lvl5pPr indent="-228600" lvl="4" marL="2286000" algn="l">
              <a:lnSpc>
                <a:spcPct val="90000"/>
              </a:lnSpc>
              <a:spcBef>
                <a:spcPts val="500"/>
              </a:spcBef>
              <a:spcAft>
                <a:spcPts val="0"/>
              </a:spcAft>
              <a:buClr>
                <a:schemeClr val="lt1"/>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115" name="Google Shape;115;p159"/>
          <p:cNvSpPr txBox="1"/>
          <p:nvPr>
            <p:ph idx="6" type="body"/>
          </p:nvPr>
        </p:nvSpPr>
        <p:spPr>
          <a:xfrm>
            <a:off x="8051801" y="2904565"/>
            <a:ext cx="3456432" cy="3314132"/>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1400"/>
              <a:buNone/>
              <a:defRPr sz="1400"/>
            </a:lvl1pPr>
            <a:lvl2pPr indent="-228600" lvl="1" marL="914400" algn="l">
              <a:lnSpc>
                <a:spcPct val="90000"/>
              </a:lnSpc>
              <a:spcBef>
                <a:spcPts val="500"/>
              </a:spcBef>
              <a:spcAft>
                <a:spcPts val="0"/>
              </a:spcAft>
              <a:buClr>
                <a:schemeClr val="lt1"/>
              </a:buClr>
              <a:buSzPts val="1200"/>
              <a:buNone/>
              <a:defRPr sz="1200"/>
            </a:lvl2pPr>
            <a:lvl3pPr indent="-228600" lvl="2" marL="1371600" algn="l">
              <a:lnSpc>
                <a:spcPct val="90000"/>
              </a:lnSpc>
              <a:spcBef>
                <a:spcPts val="500"/>
              </a:spcBef>
              <a:spcAft>
                <a:spcPts val="0"/>
              </a:spcAft>
              <a:buClr>
                <a:schemeClr val="lt1"/>
              </a:buClr>
              <a:buSzPts val="1000"/>
              <a:buNone/>
              <a:defRPr sz="1000"/>
            </a:lvl3pPr>
            <a:lvl4pPr indent="-228600" lvl="3" marL="1828800" algn="l">
              <a:lnSpc>
                <a:spcPct val="90000"/>
              </a:lnSpc>
              <a:spcBef>
                <a:spcPts val="500"/>
              </a:spcBef>
              <a:spcAft>
                <a:spcPts val="0"/>
              </a:spcAft>
              <a:buClr>
                <a:schemeClr val="lt1"/>
              </a:buClr>
              <a:buSzPts val="900"/>
              <a:buNone/>
              <a:defRPr sz="900"/>
            </a:lvl4pPr>
            <a:lvl5pPr indent="-228600" lvl="4" marL="2286000" algn="l">
              <a:lnSpc>
                <a:spcPct val="90000"/>
              </a:lnSpc>
              <a:spcBef>
                <a:spcPts val="500"/>
              </a:spcBef>
              <a:spcAft>
                <a:spcPts val="0"/>
              </a:spcAft>
              <a:buClr>
                <a:schemeClr val="lt1"/>
              </a:buClr>
              <a:buSzPts val="900"/>
              <a:buNone/>
              <a:defRPr sz="900"/>
            </a:lvl5pPr>
            <a:lvl6pPr indent="-228600" lvl="5" marL="2743200" algn="l">
              <a:lnSpc>
                <a:spcPct val="90000"/>
              </a:lnSpc>
              <a:spcBef>
                <a:spcPts val="500"/>
              </a:spcBef>
              <a:spcAft>
                <a:spcPts val="0"/>
              </a:spcAft>
              <a:buClr>
                <a:schemeClr val="lt1"/>
              </a:buClr>
              <a:buSzPts val="900"/>
              <a:buNone/>
              <a:defRPr sz="900"/>
            </a:lvl6pPr>
            <a:lvl7pPr indent="-228600" lvl="6" marL="3200400" algn="l">
              <a:lnSpc>
                <a:spcPct val="90000"/>
              </a:lnSpc>
              <a:spcBef>
                <a:spcPts val="500"/>
              </a:spcBef>
              <a:spcAft>
                <a:spcPts val="0"/>
              </a:spcAft>
              <a:buClr>
                <a:schemeClr val="lt1"/>
              </a:buClr>
              <a:buSzPts val="900"/>
              <a:buNone/>
              <a:defRPr sz="900"/>
            </a:lvl7pPr>
            <a:lvl8pPr indent="-228600" lvl="7" marL="3657600" algn="l">
              <a:lnSpc>
                <a:spcPct val="90000"/>
              </a:lnSpc>
              <a:spcBef>
                <a:spcPts val="500"/>
              </a:spcBef>
              <a:spcAft>
                <a:spcPts val="0"/>
              </a:spcAft>
              <a:buClr>
                <a:schemeClr val="lt1"/>
              </a:buClr>
              <a:buSzPts val="900"/>
              <a:buNone/>
              <a:defRPr sz="900"/>
            </a:lvl8pPr>
            <a:lvl9pPr indent="-228600" lvl="8" marL="4114800" algn="l">
              <a:lnSpc>
                <a:spcPct val="90000"/>
              </a:lnSpc>
              <a:spcBef>
                <a:spcPts val="500"/>
              </a:spcBef>
              <a:spcAft>
                <a:spcPts val="0"/>
              </a:spcAft>
              <a:buClr>
                <a:schemeClr val="lt1"/>
              </a:buClr>
              <a:buSzPts val="900"/>
              <a:buNone/>
              <a:defRPr sz="900"/>
            </a:lvl9pPr>
          </a:lstStyle>
          <a:p/>
        </p:txBody>
      </p:sp>
      <p:sp>
        <p:nvSpPr>
          <p:cNvPr id="116" name="Google Shape;116;p159"/>
          <p:cNvSpPr txBox="1"/>
          <p:nvPr>
            <p:ph idx="11" type="ftr"/>
          </p:nvPr>
        </p:nvSpPr>
        <p:spPr>
          <a:xfrm>
            <a:off x="685800" y="6355845"/>
            <a:ext cx="7772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 name="Google Shape;117;p159"/>
          <p:cNvSpPr txBox="1"/>
          <p:nvPr>
            <p:ph idx="12" type="sldNum"/>
          </p:nvPr>
        </p:nvSpPr>
        <p:spPr>
          <a:xfrm>
            <a:off x="8763000" y="38100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Picture Column">
  <p:cSld name="3 Picture Column">
    <p:spTree>
      <p:nvGrpSpPr>
        <p:cNvPr id="118" name="Shape 118"/>
        <p:cNvGrpSpPr/>
        <p:nvPr/>
      </p:nvGrpSpPr>
      <p:grpSpPr>
        <a:xfrm>
          <a:off x="0" y="0"/>
          <a:ext cx="0" cy="0"/>
          <a:chOff x="0" y="0"/>
          <a:chExt cx="0" cy="0"/>
        </a:xfrm>
      </p:grpSpPr>
      <p:sp>
        <p:nvSpPr>
          <p:cNvPr id="119" name="Google Shape;119;p160"/>
          <p:cNvSpPr txBox="1"/>
          <p:nvPr>
            <p:ph type="title"/>
          </p:nvPr>
        </p:nvSpPr>
        <p:spPr>
          <a:xfrm>
            <a:off x="2895600" y="762000"/>
            <a:ext cx="8610599" cy="1295400"/>
          </a:xfrm>
          <a:prstGeom prst="rect">
            <a:avLst/>
          </a:prstGeom>
          <a:noFill/>
          <a:ln>
            <a:noFill/>
          </a:ln>
        </p:spPr>
        <p:txBody>
          <a:bodyPr anchorCtr="0" anchor="ctr" bIns="45700" lIns="91425" spcFirstLastPara="1" rIns="91425" wrap="square" tIns="45700">
            <a:normAutofit/>
          </a:bodyPr>
          <a:lstStyle>
            <a:lvl1pPr lvl="0" algn="r">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0" name="Google Shape;120;p160"/>
          <p:cNvSpPr txBox="1"/>
          <p:nvPr>
            <p:ph idx="1" type="body"/>
          </p:nvPr>
        </p:nvSpPr>
        <p:spPr>
          <a:xfrm>
            <a:off x="688618" y="4191000"/>
            <a:ext cx="3451582" cy="682765"/>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lt1"/>
              </a:buClr>
              <a:buSzPts val="2400"/>
              <a:buNone/>
              <a:defRPr b="0" sz="2400">
                <a:solidFill>
                  <a:schemeClr val="lt1"/>
                </a:solidFill>
              </a:defRPr>
            </a:lvl1pPr>
            <a:lvl2pPr indent="-228600" lvl="1" marL="914400" algn="l">
              <a:lnSpc>
                <a:spcPct val="90000"/>
              </a:lnSpc>
              <a:spcBef>
                <a:spcPts val="500"/>
              </a:spcBef>
              <a:spcAft>
                <a:spcPts val="0"/>
              </a:spcAft>
              <a:buClr>
                <a:schemeClr val="lt1"/>
              </a:buClr>
              <a:buSzPts val="2000"/>
              <a:buNone/>
              <a:defRPr b="1" sz="2000"/>
            </a:lvl2pPr>
            <a:lvl3pPr indent="-228600" lvl="2" marL="1371600" algn="l">
              <a:lnSpc>
                <a:spcPct val="90000"/>
              </a:lnSpc>
              <a:spcBef>
                <a:spcPts val="500"/>
              </a:spcBef>
              <a:spcAft>
                <a:spcPts val="0"/>
              </a:spcAft>
              <a:buClr>
                <a:schemeClr val="lt1"/>
              </a:buClr>
              <a:buSzPts val="1800"/>
              <a:buNone/>
              <a:defRPr b="1" sz="1800"/>
            </a:lvl3pPr>
            <a:lvl4pPr indent="-228600" lvl="3" marL="1828800" algn="l">
              <a:lnSpc>
                <a:spcPct val="90000"/>
              </a:lnSpc>
              <a:spcBef>
                <a:spcPts val="500"/>
              </a:spcBef>
              <a:spcAft>
                <a:spcPts val="0"/>
              </a:spcAft>
              <a:buClr>
                <a:schemeClr val="lt1"/>
              </a:buClr>
              <a:buSzPts val="1600"/>
              <a:buNone/>
              <a:defRPr b="1" sz="1600"/>
            </a:lvl4pPr>
            <a:lvl5pPr indent="-228600" lvl="4" marL="2286000" algn="l">
              <a:lnSpc>
                <a:spcPct val="90000"/>
              </a:lnSpc>
              <a:spcBef>
                <a:spcPts val="500"/>
              </a:spcBef>
              <a:spcAft>
                <a:spcPts val="0"/>
              </a:spcAft>
              <a:buClr>
                <a:schemeClr val="lt1"/>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121" name="Google Shape;121;p160"/>
          <p:cNvSpPr/>
          <p:nvPr>
            <p:ph idx="2" type="pic"/>
          </p:nvPr>
        </p:nvSpPr>
        <p:spPr>
          <a:xfrm>
            <a:off x="688618" y="2362200"/>
            <a:ext cx="3451582" cy="1524000"/>
          </a:xfrm>
          <a:prstGeom prst="roundRect">
            <a:avLst>
              <a:gd fmla="val 0" name="adj"/>
            </a:avLst>
          </a:prstGeom>
          <a:noFill/>
          <a:ln>
            <a:noFill/>
          </a:ln>
          <a:effectLst>
            <a:outerShdw blurRad="50800" rotWithShape="0" algn="tl" dir="5400000" dist="50800">
              <a:srgbClr val="000000">
                <a:alpha val="42745"/>
              </a:srgbClr>
            </a:outerShdw>
          </a:effectLst>
        </p:spPr>
      </p:sp>
      <p:sp>
        <p:nvSpPr>
          <p:cNvPr id="122" name="Google Shape;122;p160"/>
          <p:cNvSpPr txBox="1"/>
          <p:nvPr>
            <p:ph idx="3" type="body"/>
          </p:nvPr>
        </p:nvSpPr>
        <p:spPr>
          <a:xfrm>
            <a:off x="688618" y="4873764"/>
            <a:ext cx="3451582" cy="1344921"/>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1400"/>
              <a:buNone/>
              <a:defRPr sz="1400"/>
            </a:lvl1pPr>
            <a:lvl2pPr indent="-228600" lvl="1" marL="914400" algn="l">
              <a:lnSpc>
                <a:spcPct val="90000"/>
              </a:lnSpc>
              <a:spcBef>
                <a:spcPts val="500"/>
              </a:spcBef>
              <a:spcAft>
                <a:spcPts val="0"/>
              </a:spcAft>
              <a:buClr>
                <a:schemeClr val="lt1"/>
              </a:buClr>
              <a:buSzPts val="1200"/>
              <a:buNone/>
              <a:defRPr sz="1200"/>
            </a:lvl2pPr>
            <a:lvl3pPr indent="-228600" lvl="2" marL="1371600" algn="l">
              <a:lnSpc>
                <a:spcPct val="90000"/>
              </a:lnSpc>
              <a:spcBef>
                <a:spcPts val="500"/>
              </a:spcBef>
              <a:spcAft>
                <a:spcPts val="0"/>
              </a:spcAft>
              <a:buClr>
                <a:schemeClr val="lt1"/>
              </a:buClr>
              <a:buSzPts val="1000"/>
              <a:buNone/>
              <a:defRPr sz="1000"/>
            </a:lvl3pPr>
            <a:lvl4pPr indent="-228600" lvl="3" marL="1828800" algn="l">
              <a:lnSpc>
                <a:spcPct val="90000"/>
              </a:lnSpc>
              <a:spcBef>
                <a:spcPts val="500"/>
              </a:spcBef>
              <a:spcAft>
                <a:spcPts val="0"/>
              </a:spcAft>
              <a:buClr>
                <a:schemeClr val="lt1"/>
              </a:buClr>
              <a:buSzPts val="900"/>
              <a:buNone/>
              <a:defRPr sz="900"/>
            </a:lvl4pPr>
            <a:lvl5pPr indent="-228600" lvl="4" marL="2286000" algn="l">
              <a:lnSpc>
                <a:spcPct val="90000"/>
              </a:lnSpc>
              <a:spcBef>
                <a:spcPts val="500"/>
              </a:spcBef>
              <a:spcAft>
                <a:spcPts val="0"/>
              </a:spcAft>
              <a:buClr>
                <a:schemeClr val="lt1"/>
              </a:buClr>
              <a:buSzPts val="900"/>
              <a:buNone/>
              <a:defRPr sz="900"/>
            </a:lvl5pPr>
            <a:lvl6pPr indent="-228600" lvl="5" marL="2743200" algn="l">
              <a:lnSpc>
                <a:spcPct val="90000"/>
              </a:lnSpc>
              <a:spcBef>
                <a:spcPts val="500"/>
              </a:spcBef>
              <a:spcAft>
                <a:spcPts val="0"/>
              </a:spcAft>
              <a:buClr>
                <a:schemeClr val="lt1"/>
              </a:buClr>
              <a:buSzPts val="900"/>
              <a:buNone/>
              <a:defRPr sz="900"/>
            </a:lvl6pPr>
            <a:lvl7pPr indent="-228600" lvl="6" marL="3200400" algn="l">
              <a:lnSpc>
                <a:spcPct val="90000"/>
              </a:lnSpc>
              <a:spcBef>
                <a:spcPts val="500"/>
              </a:spcBef>
              <a:spcAft>
                <a:spcPts val="0"/>
              </a:spcAft>
              <a:buClr>
                <a:schemeClr val="lt1"/>
              </a:buClr>
              <a:buSzPts val="900"/>
              <a:buNone/>
              <a:defRPr sz="900"/>
            </a:lvl7pPr>
            <a:lvl8pPr indent="-228600" lvl="7" marL="3657600" algn="l">
              <a:lnSpc>
                <a:spcPct val="90000"/>
              </a:lnSpc>
              <a:spcBef>
                <a:spcPts val="500"/>
              </a:spcBef>
              <a:spcAft>
                <a:spcPts val="0"/>
              </a:spcAft>
              <a:buClr>
                <a:schemeClr val="lt1"/>
              </a:buClr>
              <a:buSzPts val="900"/>
              <a:buNone/>
              <a:defRPr sz="900"/>
            </a:lvl8pPr>
            <a:lvl9pPr indent="-228600" lvl="8" marL="4114800" algn="l">
              <a:lnSpc>
                <a:spcPct val="90000"/>
              </a:lnSpc>
              <a:spcBef>
                <a:spcPts val="500"/>
              </a:spcBef>
              <a:spcAft>
                <a:spcPts val="0"/>
              </a:spcAft>
              <a:buClr>
                <a:schemeClr val="lt1"/>
              </a:buClr>
              <a:buSzPts val="900"/>
              <a:buNone/>
              <a:defRPr sz="900"/>
            </a:lvl9pPr>
          </a:lstStyle>
          <a:p/>
        </p:txBody>
      </p:sp>
      <p:sp>
        <p:nvSpPr>
          <p:cNvPr id="123" name="Google Shape;123;p160"/>
          <p:cNvSpPr txBox="1"/>
          <p:nvPr>
            <p:ph idx="4" type="body"/>
          </p:nvPr>
        </p:nvSpPr>
        <p:spPr>
          <a:xfrm>
            <a:off x="4374263" y="4191000"/>
            <a:ext cx="3448935" cy="682765"/>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lt1"/>
              </a:buClr>
              <a:buSzPts val="2400"/>
              <a:buNone/>
              <a:defRPr b="0" sz="2400">
                <a:solidFill>
                  <a:schemeClr val="lt1"/>
                </a:solidFill>
              </a:defRPr>
            </a:lvl1pPr>
            <a:lvl2pPr indent="-228600" lvl="1" marL="914400" algn="l">
              <a:lnSpc>
                <a:spcPct val="90000"/>
              </a:lnSpc>
              <a:spcBef>
                <a:spcPts val="500"/>
              </a:spcBef>
              <a:spcAft>
                <a:spcPts val="0"/>
              </a:spcAft>
              <a:buClr>
                <a:schemeClr val="lt1"/>
              </a:buClr>
              <a:buSzPts val="2000"/>
              <a:buNone/>
              <a:defRPr b="1" sz="2000"/>
            </a:lvl2pPr>
            <a:lvl3pPr indent="-228600" lvl="2" marL="1371600" algn="l">
              <a:lnSpc>
                <a:spcPct val="90000"/>
              </a:lnSpc>
              <a:spcBef>
                <a:spcPts val="500"/>
              </a:spcBef>
              <a:spcAft>
                <a:spcPts val="0"/>
              </a:spcAft>
              <a:buClr>
                <a:schemeClr val="lt1"/>
              </a:buClr>
              <a:buSzPts val="1800"/>
              <a:buNone/>
              <a:defRPr b="1" sz="1800"/>
            </a:lvl3pPr>
            <a:lvl4pPr indent="-228600" lvl="3" marL="1828800" algn="l">
              <a:lnSpc>
                <a:spcPct val="90000"/>
              </a:lnSpc>
              <a:spcBef>
                <a:spcPts val="500"/>
              </a:spcBef>
              <a:spcAft>
                <a:spcPts val="0"/>
              </a:spcAft>
              <a:buClr>
                <a:schemeClr val="lt1"/>
              </a:buClr>
              <a:buSzPts val="1600"/>
              <a:buNone/>
              <a:defRPr b="1" sz="1600"/>
            </a:lvl4pPr>
            <a:lvl5pPr indent="-228600" lvl="4" marL="2286000" algn="l">
              <a:lnSpc>
                <a:spcPct val="90000"/>
              </a:lnSpc>
              <a:spcBef>
                <a:spcPts val="500"/>
              </a:spcBef>
              <a:spcAft>
                <a:spcPts val="0"/>
              </a:spcAft>
              <a:buClr>
                <a:schemeClr val="lt1"/>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124" name="Google Shape;124;p160"/>
          <p:cNvSpPr/>
          <p:nvPr>
            <p:ph idx="5" type="pic"/>
          </p:nvPr>
        </p:nvSpPr>
        <p:spPr>
          <a:xfrm>
            <a:off x="4374263" y="2362200"/>
            <a:ext cx="3448936" cy="1524000"/>
          </a:xfrm>
          <a:prstGeom prst="roundRect">
            <a:avLst>
              <a:gd fmla="val 0" name="adj"/>
            </a:avLst>
          </a:prstGeom>
          <a:noFill/>
          <a:ln>
            <a:noFill/>
          </a:ln>
          <a:effectLst>
            <a:outerShdw blurRad="50800" rotWithShape="0" algn="tl" dir="5400000" dist="50800">
              <a:srgbClr val="000000">
                <a:alpha val="42745"/>
              </a:srgbClr>
            </a:outerShdw>
          </a:effectLst>
        </p:spPr>
      </p:sp>
      <p:sp>
        <p:nvSpPr>
          <p:cNvPr id="125" name="Google Shape;125;p160"/>
          <p:cNvSpPr txBox="1"/>
          <p:nvPr>
            <p:ph idx="6" type="body"/>
          </p:nvPr>
        </p:nvSpPr>
        <p:spPr>
          <a:xfrm>
            <a:off x="4374264" y="4873763"/>
            <a:ext cx="3448935" cy="1344921"/>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1400"/>
              <a:buNone/>
              <a:defRPr sz="1400"/>
            </a:lvl1pPr>
            <a:lvl2pPr indent="-228600" lvl="1" marL="914400" algn="l">
              <a:lnSpc>
                <a:spcPct val="90000"/>
              </a:lnSpc>
              <a:spcBef>
                <a:spcPts val="500"/>
              </a:spcBef>
              <a:spcAft>
                <a:spcPts val="0"/>
              </a:spcAft>
              <a:buClr>
                <a:schemeClr val="lt1"/>
              </a:buClr>
              <a:buSzPts val="1200"/>
              <a:buNone/>
              <a:defRPr sz="1200"/>
            </a:lvl2pPr>
            <a:lvl3pPr indent="-228600" lvl="2" marL="1371600" algn="l">
              <a:lnSpc>
                <a:spcPct val="90000"/>
              </a:lnSpc>
              <a:spcBef>
                <a:spcPts val="500"/>
              </a:spcBef>
              <a:spcAft>
                <a:spcPts val="0"/>
              </a:spcAft>
              <a:buClr>
                <a:schemeClr val="lt1"/>
              </a:buClr>
              <a:buSzPts val="1000"/>
              <a:buNone/>
              <a:defRPr sz="1000"/>
            </a:lvl3pPr>
            <a:lvl4pPr indent="-228600" lvl="3" marL="1828800" algn="l">
              <a:lnSpc>
                <a:spcPct val="90000"/>
              </a:lnSpc>
              <a:spcBef>
                <a:spcPts val="500"/>
              </a:spcBef>
              <a:spcAft>
                <a:spcPts val="0"/>
              </a:spcAft>
              <a:buClr>
                <a:schemeClr val="lt1"/>
              </a:buClr>
              <a:buSzPts val="900"/>
              <a:buNone/>
              <a:defRPr sz="900"/>
            </a:lvl4pPr>
            <a:lvl5pPr indent="-228600" lvl="4" marL="2286000" algn="l">
              <a:lnSpc>
                <a:spcPct val="90000"/>
              </a:lnSpc>
              <a:spcBef>
                <a:spcPts val="500"/>
              </a:spcBef>
              <a:spcAft>
                <a:spcPts val="0"/>
              </a:spcAft>
              <a:buClr>
                <a:schemeClr val="lt1"/>
              </a:buClr>
              <a:buSzPts val="900"/>
              <a:buNone/>
              <a:defRPr sz="900"/>
            </a:lvl5pPr>
            <a:lvl6pPr indent="-228600" lvl="5" marL="2743200" algn="l">
              <a:lnSpc>
                <a:spcPct val="90000"/>
              </a:lnSpc>
              <a:spcBef>
                <a:spcPts val="500"/>
              </a:spcBef>
              <a:spcAft>
                <a:spcPts val="0"/>
              </a:spcAft>
              <a:buClr>
                <a:schemeClr val="lt1"/>
              </a:buClr>
              <a:buSzPts val="900"/>
              <a:buNone/>
              <a:defRPr sz="900"/>
            </a:lvl6pPr>
            <a:lvl7pPr indent="-228600" lvl="6" marL="3200400" algn="l">
              <a:lnSpc>
                <a:spcPct val="90000"/>
              </a:lnSpc>
              <a:spcBef>
                <a:spcPts val="500"/>
              </a:spcBef>
              <a:spcAft>
                <a:spcPts val="0"/>
              </a:spcAft>
              <a:buClr>
                <a:schemeClr val="lt1"/>
              </a:buClr>
              <a:buSzPts val="900"/>
              <a:buNone/>
              <a:defRPr sz="900"/>
            </a:lvl7pPr>
            <a:lvl8pPr indent="-228600" lvl="7" marL="3657600" algn="l">
              <a:lnSpc>
                <a:spcPct val="90000"/>
              </a:lnSpc>
              <a:spcBef>
                <a:spcPts val="500"/>
              </a:spcBef>
              <a:spcAft>
                <a:spcPts val="0"/>
              </a:spcAft>
              <a:buClr>
                <a:schemeClr val="lt1"/>
              </a:buClr>
              <a:buSzPts val="900"/>
              <a:buNone/>
              <a:defRPr sz="900"/>
            </a:lvl8pPr>
            <a:lvl9pPr indent="-228600" lvl="8" marL="4114800" algn="l">
              <a:lnSpc>
                <a:spcPct val="90000"/>
              </a:lnSpc>
              <a:spcBef>
                <a:spcPts val="500"/>
              </a:spcBef>
              <a:spcAft>
                <a:spcPts val="0"/>
              </a:spcAft>
              <a:buClr>
                <a:schemeClr val="lt1"/>
              </a:buClr>
              <a:buSzPts val="900"/>
              <a:buNone/>
              <a:defRPr sz="900"/>
            </a:lvl9pPr>
          </a:lstStyle>
          <a:p/>
        </p:txBody>
      </p:sp>
      <p:sp>
        <p:nvSpPr>
          <p:cNvPr id="126" name="Google Shape;126;p160"/>
          <p:cNvSpPr txBox="1"/>
          <p:nvPr>
            <p:ph idx="7" type="body"/>
          </p:nvPr>
        </p:nvSpPr>
        <p:spPr>
          <a:xfrm>
            <a:off x="8049731" y="4191000"/>
            <a:ext cx="3456469" cy="682765"/>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lt1"/>
              </a:buClr>
              <a:buSzPts val="2400"/>
              <a:buNone/>
              <a:defRPr b="0" sz="2400">
                <a:solidFill>
                  <a:schemeClr val="lt1"/>
                </a:solidFill>
              </a:defRPr>
            </a:lvl1pPr>
            <a:lvl2pPr indent="-228600" lvl="1" marL="914400" algn="l">
              <a:lnSpc>
                <a:spcPct val="90000"/>
              </a:lnSpc>
              <a:spcBef>
                <a:spcPts val="500"/>
              </a:spcBef>
              <a:spcAft>
                <a:spcPts val="0"/>
              </a:spcAft>
              <a:buClr>
                <a:schemeClr val="lt1"/>
              </a:buClr>
              <a:buSzPts val="2000"/>
              <a:buNone/>
              <a:defRPr b="1" sz="2000"/>
            </a:lvl2pPr>
            <a:lvl3pPr indent="-228600" lvl="2" marL="1371600" algn="l">
              <a:lnSpc>
                <a:spcPct val="90000"/>
              </a:lnSpc>
              <a:spcBef>
                <a:spcPts val="500"/>
              </a:spcBef>
              <a:spcAft>
                <a:spcPts val="0"/>
              </a:spcAft>
              <a:buClr>
                <a:schemeClr val="lt1"/>
              </a:buClr>
              <a:buSzPts val="1800"/>
              <a:buNone/>
              <a:defRPr b="1" sz="1800"/>
            </a:lvl3pPr>
            <a:lvl4pPr indent="-228600" lvl="3" marL="1828800" algn="l">
              <a:lnSpc>
                <a:spcPct val="90000"/>
              </a:lnSpc>
              <a:spcBef>
                <a:spcPts val="500"/>
              </a:spcBef>
              <a:spcAft>
                <a:spcPts val="0"/>
              </a:spcAft>
              <a:buClr>
                <a:schemeClr val="lt1"/>
              </a:buClr>
              <a:buSzPts val="1600"/>
              <a:buNone/>
              <a:defRPr b="1" sz="1600"/>
            </a:lvl4pPr>
            <a:lvl5pPr indent="-228600" lvl="4" marL="2286000" algn="l">
              <a:lnSpc>
                <a:spcPct val="90000"/>
              </a:lnSpc>
              <a:spcBef>
                <a:spcPts val="500"/>
              </a:spcBef>
              <a:spcAft>
                <a:spcPts val="0"/>
              </a:spcAft>
              <a:buClr>
                <a:schemeClr val="lt1"/>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127" name="Google Shape;127;p160"/>
          <p:cNvSpPr/>
          <p:nvPr>
            <p:ph idx="8" type="pic"/>
          </p:nvPr>
        </p:nvSpPr>
        <p:spPr>
          <a:xfrm>
            <a:off x="8049855" y="2362200"/>
            <a:ext cx="3447878" cy="1524000"/>
          </a:xfrm>
          <a:prstGeom prst="roundRect">
            <a:avLst>
              <a:gd fmla="val 0" name="adj"/>
            </a:avLst>
          </a:prstGeom>
          <a:noFill/>
          <a:ln>
            <a:noFill/>
          </a:ln>
          <a:effectLst>
            <a:outerShdw blurRad="50800" rotWithShape="0" algn="tl" dir="5400000" dist="50800">
              <a:srgbClr val="000000">
                <a:alpha val="42745"/>
              </a:srgbClr>
            </a:outerShdw>
          </a:effectLst>
        </p:spPr>
      </p:sp>
      <p:sp>
        <p:nvSpPr>
          <p:cNvPr id="128" name="Google Shape;128;p160"/>
          <p:cNvSpPr txBox="1"/>
          <p:nvPr>
            <p:ph idx="9" type="body"/>
          </p:nvPr>
        </p:nvSpPr>
        <p:spPr>
          <a:xfrm>
            <a:off x="8049731" y="4873761"/>
            <a:ext cx="3452445" cy="1344921"/>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1400"/>
              <a:buNone/>
              <a:defRPr sz="1400"/>
            </a:lvl1pPr>
            <a:lvl2pPr indent="-228600" lvl="1" marL="914400" algn="l">
              <a:lnSpc>
                <a:spcPct val="90000"/>
              </a:lnSpc>
              <a:spcBef>
                <a:spcPts val="500"/>
              </a:spcBef>
              <a:spcAft>
                <a:spcPts val="0"/>
              </a:spcAft>
              <a:buClr>
                <a:schemeClr val="lt1"/>
              </a:buClr>
              <a:buSzPts val="1200"/>
              <a:buNone/>
              <a:defRPr sz="1200"/>
            </a:lvl2pPr>
            <a:lvl3pPr indent="-228600" lvl="2" marL="1371600" algn="l">
              <a:lnSpc>
                <a:spcPct val="90000"/>
              </a:lnSpc>
              <a:spcBef>
                <a:spcPts val="500"/>
              </a:spcBef>
              <a:spcAft>
                <a:spcPts val="0"/>
              </a:spcAft>
              <a:buClr>
                <a:schemeClr val="lt1"/>
              </a:buClr>
              <a:buSzPts val="1000"/>
              <a:buNone/>
              <a:defRPr sz="1000"/>
            </a:lvl3pPr>
            <a:lvl4pPr indent="-228600" lvl="3" marL="1828800" algn="l">
              <a:lnSpc>
                <a:spcPct val="90000"/>
              </a:lnSpc>
              <a:spcBef>
                <a:spcPts val="500"/>
              </a:spcBef>
              <a:spcAft>
                <a:spcPts val="0"/>
              </a:spcAft>
              <a:buClr>
                <a:schemeClr val="lt1"/>
              </a:buClr>
              <a:buSzPts val="900"/>
              <a:buNone/>
              <a:defRPr sz="900"/>
            </a:lvl4pPr>
            <a:lvl5pPr indent="-228600" lvl="4" marL="2286000" algn="l">
              <a:lnSpc>
                <a:spcPct val="90000"/>
              </a:lnSpc>
              <a:spcBef>
                <a:spcPts val="500"/>
              </a:spcBef>
              <a:spcAft>
                <a:spcPts val="0"/>
              </a:spcAft>
              <a:buClr>
                <a:schemeClr val="lt1"/>
              </a:buClr>
              <a:buSzPts val="900"/>
              <a:buNone/>
              <a:defRPr sz="900"/>
            </a:lvl5pPr>
            <a:lvl6pPr indent="-228600" lvl="5" marL="2743200" algn="l">
              <a:lnSpc>
                <a:spcPct val="90000"/>
              </a:lnSpc>
              <a:spcBef>
                <a:spcPts val="500"/>
              </a:spcBef>
              <a:spcAft>
                <a:spcPts val="0"/>
              </a:spcAft>
              <a:buClr>
                <a:schemeClr val="lt1"/>
              </a:buClr>
              <a:buSzPts val="900"/>
              <a:buNone/>
              <a:defRPr sz="900"/>
            </a:lvl6pPr>
            <a:lvl7pPr indent="-228600" lvl="6" marL="3200400" algn="l">
              <a:lnSpc>
                <a:spcPct val="90000"/>
              </a:lnSpc>
              <a:spcBef>
                <a:spcPts val="500"/>
              </a:spcBef>
              <a:spcAft>
                <a:spcPts val="0"/>
              </a:spcAft>
              <a:buClr>
                <a:schemeClr val="lt1"/>
              </a:buClr>
              <a:buSzPts val="900"/>
              <a:buNone/>
              <a:defRPr sz="900"/>
            </a:lvl7pPr>
            <a:lvl8pPr indent="-228600" lvl="7" marL="3657600" algn="l">
              <a:lnSpc>
                <a:spcPct val="90000"/>
              </a:lnSpc>
              <a:spcBef>
                <a:spcPts val="500"/>
              </a:spcBef>
              <a:spcAft>
                <a:spcPts val="0"/>
              </a:spcAft>
              <a:buClr>
                <a:schemeClr val="lt1"/>
              </a:buClr>
              <a:buSzPts val="900"/>
              <a:buNone/>
              <a:defRPr sz="900"/>
            </a:lvl8pPr>
            <a:lvl9pPr indent="-228600" lvl="8" marL="4114800" algn="l">
              <a:lnSpc>
                <a:spcPct val="90000"/>
              </a:lnSpc>
              <a:spcBef>
                <a:spcPts val="500"/>
              </a:spcBef>
              <a:spcAft>
                <a:spcPts val="0"/>
              </a:spcAft>
              <a:buClr>
                <a:schemeClr val="lt1"/>
              </a:buClr>
              <a:buSzPts val="900"/>
              <a:buNone/>
              <a:defRPr sz="900"/>
            </a:lvl9pPr>
          </a:lstStyle>
          <a:p/>
        </p:txBody>
      </p:sp>
      <p:sp>
        <p:nvSpPr>
          <p:cNvPr id="129" name="Google Shape;129;p160"/>
          <p:cNvSpPr txBox="1"/>
          <p:nvPr>
            <p:ph idx="11" type="ftr"/>
          </p:nvPr>
        </p:nvSpPr>
        <p:spPr>
          <a:xfrm>
            <a:off x="685800" y="6355845"/>
            <a:ext cx="7772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160"/>
          <p:cNvSpPr txBox="1"/>
          <p:nvPr>
            <p:ph idx="12" type="sldNum"/>
          </p:nvPr>
        </p:nvSpPr>
        <p:spPr>
          <a:xfrm>
            <a:off x="8763000" y="38100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31" name="Shape 131"/>
        <p:cNvGrpSpPr/>
        <p:nvPr/>
      </p:nvGrpSpPr>
      <p:grpSpPr>
        <a:xfrm>
          <a:off x="0" y="0"/>
          <a:ext cx="0" cy="0"/>
          <a:chOff x="0" y="0"/>
          <a:chExt cx="0" cy="0"/>
        </a:xfrm>
      </p:grpSpPr>
      <p:sp>
        <p:nvSpPr>
          <p:cNvPr id="132" name="Google Shape;132;p161"/>
          <p:cNvSpPr txBox="1"/>
          <p:nvPr>
            <p:ph type="title"/>
          </p:nvPr>
        </p:nvSpPr>
        <p:spPr>
          <a:xfrm>
            <a:off x="2895600" y="764373"/>
            <a:ext cx="8610600" cy="1293028"/>
          </a:xfrm>
          <a:prstGeom prst="rect">
            <a:avLst/>
          </a:prstGeom>
          <a:noFill/>
          <a:ln>
            <a:noFill/>
          </a:ln>
        </p:spPr>
        <p:txBody>
          <a:bodyPr anchorCtr="0" anchor="ctr" bIns="45700" lIns="91425" spcFirstLastPara="1" rIns="91425" wrap="square" tIns="45700">
            <a:normAutofit/>
          </a:bodyPr>
          <a:lstStyle>
            <a:lvl1pPr lvl="0" algn="r">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3" name="Google Shape;133;p161"/>
          <p:cNvSpPr txBox="1"/>
          <p:nvPr>
            <p:ph idx="1" type="body"/>
          </p:nvPr>
        </p:nvSpPr>
        <p:spPr>
          <a:xfrm rot="5400000">
            <a:off x="4083938" y="-1203579"/>
            <a:ext cx="4024125" cy="108204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lt1"/>
              </a:buClr>
              <a:buSzPts val="1800"/>
              <a:buChar char="•"/>
              <a:defRPr/>
            </a:lvl1pPr>
            <a:lvl2pPr indent="-342900" lvl="1" marL="914400" algn="l">
              <a:lnSpc>
                <a:spcPct val="90000"/>
              </a:lnSpc>
              <a:spcBef>
                <a:spcPts val="500"/>
              </a:spcBef>
              <a:spcAft>
                <a:spcPts val="0"/>
              </a:spcAft>
              <a:buClr>
                <a:schemeClr val="lt1"/>
              </a:buClr>
              <a:buSzPts val="1800"/>
              <a:buChar char="•"/>
              <a:defRPr/>
            </a:lvl2pPr>
            <a:lvl3pPr indent="-342900" lvl="2" marL="1371600" algn="l">
              <a:lnSpc>
                <a:spcPct val="90000"/>
              </a:lnSpc>
              <a:spcBef>
                <a:spcPts val="500"/>
              </a:spcBef>
              <a:spcAft>
                <a:spcPts val="0"/>
              </a:spcAft>
              <a:buClr>
                <a:schemeClr val="lt1"/>
              </a:buClr>
              <a:buSzPts val="1800"/>
              <a:buChar char="•"/>
              <a:defRPr/>
            </a:lvl3pPr>
            <a:lvl4pPr indent="-342900" lvl="3" marL="1828800" algn="l">
              <a:lnSpc>
                <a:spcPct val="90000"/>
              </a:lnSpc>
              <a:spcBef>
                <a:spcPts val="500"/>
              </a:spcBef>
              <a:spcAft>
                <a:spcPts val="0"/>
              </a:spcAft>
              <a:buClr>
                <a:schemeClr val="lt1"/>
              </a:buClr>
              <a:buSzPts val="1800"/>
              <a:buChar char="•"/>
              <a:defRPr/>
            </a:lvl4pPr>
            <a:lvl5pPr indent="-342900" lvl="4" marL="2286000" algn="l">
              <a:lnSpc>
                <a:spcPct val="9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34" name="Google Shape;134;p161"/>
          <p:cNvSpPr txBox="1"/>
          <p:nvPr>
            <p:ph idx="11" type="ftr"/>
          </p:nvPr>
        </p:nvSpPr>
        <p:spPr>
          <a:xfrm>
            <a:off x="685800" y="6355845"/>
            <a:ext cx="7772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 name="Google Shape;135;p161"/>
          <p:cNvSpPr txBox="1"/>
          <p:nvPr>
            <p:ph idx="12" type="sldNum"/>
          </p:nvPr>
        </p:nvSpPr>
        <p:spPr>
          <a:xfrm>
            <a:off x="8763000" y="38100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showMasterSp="0" type="vertTitleAndTx">
  <p:cSld name="VERTICAL_TITLE_AND_VERTICAL_TEXT">
    <p:spTree>
      <p:nvGrpSpPr>
        <p:cNvPr id="136" name="Shape 136"/>
        <p:cNvGrpSpPr/>
        <p:nvPr/>
      </p:nvGrpSpPr>
      <p:grpSpPr>
        <a:xfrm>
          <a:off x="0" y="0"/>
          <a:ext cx="0" cy="0"/>
          <a:chOff x="0" y="0"/>
          <a:chExt cx="0" cy="0"/>
        </a:xfrm>
      </p:grpSpPr>
      <p:pic>
        <p:nvPicPr>
          <p:cNvPr descr="C1-HD-BTM.png" id="137" name="Google Shape;137;p162"/>
          <p:cNvPicPr preferRelativeResize="0"/>
          <p:nvPr/>
        </p:nvPicPr>
        <p:blipFill rotWithShape="1">
          <a:blip r:embed="rId2">
            <a:alphaModFix/>
          </a:blip>
          <a:srcRect b="0" l="0" r="0" t="0"/>
          <a:stretch/>
        </p:blipFill>
        <p:spPr>
          <a:xfrm>
            <a:off x="0" y="4375150"/>
            <a:ext cx="12192000" cy="2482850"/>
          </a:xfrm>
          <a:prstGeom prst="rect">
            <a:avLst/>
          </a:prstGeom>
          <a:noFill/>
          <a:ln>
            <a:noFill/>
          </a:ln>
        </p:spPr>
      </p:pic>
      <p:sp>
        <p:nvSpPr>
          <p:cNvPr id="138" name="Google Shape;138;p162"/>
          <p:cNvSpPr txBox="1"/>
          <p:nvPr>
            <p:ph type="title"/>
          </p:nvPr>
        </p:nvSpPr>
        <p:spPr>
          <a:xfrm rot="5400000">
            <a:off x="8525934" y="1667933"/>
            <a:ext cx="3903133" cy="20574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4000"/>
              <a:buFont typeface="Century Gothic"/>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9" name="Google Shape;139;p162"/>
          <p:cNvSpPr txBox="1"/>
          <p:nvPr>
            <p:ph idx="1" type="body"/>
          </p:nvPr>
        </p:nvSpPr>
        <p:spPr>
          <a:xfrm rot="5400000">
            <a:off x="3175000" y="-1405467"/>
            <a:ext cx="3903133" cy="8204201"/>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lt1"/>
              </a:buClr>
              <a:buSzPts val="1800"/>
              <a:buChar char="•"/>
              <a:defRPr/>
            </a:lvl1pPr>
            <a:lvl2pPr indent="-342900" lvl="1" marL="914400" algn="l">
              <a:lnSpc>
                <a:spcPct val="90000"/>
              </a:lnSpc>
              <a:spcBef>
                <a:spcPts val="500"/>
              </a:spcBef>
              <a:spcAft>
                <a:spcPts val="0"/>
              </a:spcAft>
              <a:buClr>
                <a:schemeClr val="lt1"/>
              </a:buClr>
              <a:buSzPts val="1800"/>
              <a:buChar char="•"/>
              <a:defRPr/>
            </a:lvl2pPr>
            <a:lvl3pPr indent="-342900" lvl="2" marL="1371600" algn="l">
              <a:lnSpc>
                <a:spcPct val="90000"/>
              </a:lnSpc>
              <a:spcBef>
                <a:spcPts val="500"/>
              </a:spcBef>
              <a:spcAft>
                <a:spcPts val="0"/>
              </a:spcAft>
              <a:buClr>
                <a:schemeClr val="lt1"/>
              </a:buClr>
              <a:buSzPts val="1800"/>
              <a:buChar char="•"/>
              <a:defRPr/>
            </a:lvl3pPr>
            <a:lvl4pPr indent="-342900" lvl="3" marL="1828800" algn="l">
              <a:lnSpc>
                <a:spcPct val="90000"/>
              </a:lnSpc>
              <a:spcBef>
                <a:spcPts val="500"/>
              </a:spcBef>
              <a:spcAft>
                <a:spcPts val="0"/>
              </a:spcAft>
              <a:buClr>
                <a:schemeClr val="lt1"/>
              </a:buClr>
              <a:buSzPts val="1800"/>
              <a:buChar char="•"/>
              <a:defRPr/>
            </a:lvl4pPr>
            <a:lvl5pPr indent="-342900" lvl="4" marL="2286000" algn="l">
              <a:lnSpc>
                <a:spcPct val="9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40" name="Google Shape;140;p162"/>
          <p:cNvSpPr txBox="1"/>
          <p:nvPr>
            <p:ph idx="10" type="dt"/>
          </p:nvPr>
        </p:nvSpPr>
        <p:spPr>
          <a:xfrm>
            <a:off x="7814452" y="379941"/>
            <a:ext cx="2910840" cy="365125"/>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1800">
                <a:solidFill>
                  <a:schemeClr val="lt1"/>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141" name="Google Shape;141;p162"/>
          <p:cNvSpPr txBox="1"/>
          <p:nvPr>
            <p:ph idx="11" type="ftr"/>
          </p:nvPr>
        </p:nvSpPr>
        <p:spPr>
          <a:xfrm>
            <a:off x="685800" y="381000"/>
            <a:ext cx="699149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 name="Google Shape;142;p162"/>
          <p:cNvSpPr txBox="1"/>
          <p:nvPr>
            <p:ph idx="12" type="sldNum"/>
          </p:nvPr>
        </p:nvSpPr>
        <p:spPr>
          <a:xfrm>
            <a:off x="10862452" y="381000"/>
            <a:ext cx="643748"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2" name="Shape 22"/>
        <p:cNvGrpSpPr/>
        <p:nvPr/>
      </p:nvGrpSpPr>
      <p:grpSpPr>
        <a:xfrm>
          <a:off x="0" y="0"/>
          <a:ext cx="0" cy="0"/>
          <a:chOff x="0" y="0"/>
          <a:chExt cx="0" cy="0"/>
        </a:xfrm>
      </p:grpSpPr>
      <p:sp>
        <p:nvSpPr>
          <p:cNvPr id="23" name="Google Shape;23;p145"/>
          <p:cNvSpPr txBox="1"/>
          <p:nvPr>
            <p:ph type="title"/>
          </p:nvPr>
        </p:nvSpPr>
        <p:spPr>
          <a:xfrm>
            <a:off x="2895600" y="764373"/>
            <a:ext cx="8610600" cy="1293028"/>
          </a:xfrm>
          <a:prstGeom prst="rect">
            <a:avLst/>
          </a:prstGeom>
          <a:noFill/>
          <a:ln>
            <a:noFill/>
          </a:ln>
        </p:spPr>
        <p:txBody>
          <a:bodyPr anchorCtr="0" anchor="ctr" bIns="45700" lIns="91425" spcFirstLastPara="1" rIns="91425" wrap="square" tIns="45700">
            <a:normAutofit/>
          </a:bodyPr>
          <a:lstStyle>
            <a:lvl1pPr lvl="0" algn="r">
              <a:lnSpc>
                <a:spcPct val="90000"/>
              </a:lnSpc>
              <a:spcBef>
                <a:spcPts val="0"/>
              </a:spcBef>
              <a:spcAft>
                <a:spcPts val="0"/>
              </a:spcAft>
              <a:buClr>
                <a:schemeClr val="accent4"/>
              </a:buClr>
              <a:buSzPts val="4000"/>
              <a:buFont typeface="Century Gothic"/>
              <a:buNone/>
              <a:defRPr>
                <a:solidFill>
                  <a:schemeClr val="accent4"/>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4" name="Google Shape;24;p145"/>
          <p:cNvSpPr txBox="1"/>
          <p:nvPr>
            <p:ph idx="1" type="body"/>
          </p:nvPr>
        </p:nvSpPr>
        <p:spPr>
          <a:xfrm>
            <a:off x="685800" y="2194560"/>
            <a:ext cx="10820400" cy="4024125"/>
          </a:xfrm>
          <a:prstGeom prst="rect">
            <a:avLst/>
          </a:prstGeom>
          <a:noFill/>
          <a:ln>
            <a:noFill/>
          </a:ln>
        </p:spPr>
        <p:txBody>
          <a:bodyPr anchorCtr="0" anchor="t" bIns="45700" lIns="91425" spcFirstLastPara="1" rIns="91425" wrap="square" tIns="45700">
            <a:normAutofit/>
          </a:bodyPr>
          <a:lstStyle>
            <a:lvl1pPr indent="-457200" lvl="0" marL="457200" algn="l">
              <a:lnSpc>
                <a:spcPct val="90000"/>
              </a:lnSpc>
              <a:spcBef>
                <a:spcPts val="1000"/>
              </a:spcBef>
              <a:spcAft>
                <a:spcPts val="0"/>
              </a:spcAft>
              <a:buClr>
                <a:schemeClr val="lt1"/>
              </a:buClr>
              <a:buSzPts val="3600"/>
              <a:buChar char="•"/>
              <a:defRPr sz="3600"/>
            </a:lvl1pPr>
            <a:lvl2pPr indent="-457200" lvl="1" marL="914400" algn="l">
              <a:lnSpc>
                <a:spcPct val="90000"/>
              </a:lnSpc>
              <a:spcBef>
                <a:spcPts val="500"/>
              </a:spcBef>
              <a:spcAft>
                <a:spcPts val="0"/>
              </a:spcAft>
              <a:buClr>
                <a:srgbClr val="FFF2CC"/>
              </a:buClr>
              <a:buSzPts val="3600"/>
              <a:buChar char="•"/>
              <a:defRPr sz="3600">
                <a:solidFill>
                  <a:srgbClr val="FFF2CC"/>
                </a:solidFill>
              </a:defRPr>
            </a:lvl2pPr>
            <a:lvl3pPr indent="-431800" lvl="2" marL="1371600" algn="l">
              <a:lnSpc>
                <a:spcPct val="90000"/>
              </a:lnSpc>
              <a:spcBef>
                <a:spcPts val="500"/>
              </a:spcBef>
              <a:spcAft>
                <a:spcPts val="0"/>
              </a:spcAft>
              <a:buClr>
                <a:schemeClr val="lt1"/>
              </a:buClr>
              <a:buSzPts val="3200"/>
              <a:buChar char="•"/>
              <a:defRPr sz="3200"/>
            </a:lvl3pPr>
            <a:lvl4pPr indent="-406400" lvl="3" marL="1828800" algn="l">
              <a:lnSpc>
                <a:spcPct val="90000"/>
              </a:lnSpc>
              <a:spcBef>
                <a:spcPts val="500"/>
              </a:spcBef>
              <a:spcAft>
                <a:spcPts val="0"/>
              </a:spcAft>
              <a:buClr>
                <a:schemeClr val="lt1"/>
              </a:buClr>
              <a:buSzPts val="2800"/>
              <a:buChar char="•"/>
              <a:defRPr sz="2800"/>
            </a:lvl4pPr>
            <a:lvl5pPr indent="-406400" lvl="4" marL="2286000" algn="l">
              <a:lnSpc>
                <a:spcPct val="90000"/>
              </a:lnSpc>
              <a:spcBef>
                <a:spcPts val="500"/>
              </a:spcBef>
              <a:spcAft>
                <a:spcPts val="0"/>
              </a:spcAft>
              <a:buClr>
                <a:schemeClr val="lt1"/>
              </a:buClr>
              <a:buSzPts val="2800"/>
              <a:buChar char="•"/>
              <a:defRPr sz="2800"/>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5" name="Google Shape;25;p145"/>
          <p:cNvSpPr txBox="1"/>
          <p:nvPr>
            <p:ph idx="11" type="ftr"/>
          </p:nvPr>
        </p:nvSpPr>
        <p:spPr>
          <a:xfrm>
            <a:off x="685800" y="6355845"/>
            <a:ext cx="7772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145"/>
          <p:cNvSpPr txBox="1"/>
          <p:nvPr>
            <p:ph idx="12" type="sldNum"/>
          </p:nvPr>
        </p:nvSpPr>
        <p:spPr>
          <a:xfrm>
            <a:off x="8763000" y="38100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標題和物件，Alt。">
  <p:cSld name="標題和物件，Alt。">
    <p:spTree>
      <p:nvGrpSpPr>
        <p:cNvPr id="143" name="Shape 143"/>
        <p:cNvGrpSpPr/>
        <p:nvPr/>
      </p:nvGrpSpPr>
      <p:grpSpPr>
        <a:xfrm>
          <a:off x="0" y="0"/>
          <a:ext cx="0" cy="0"/>
          <a:chOff x="0" y="0"/>
          <a:chExt cx="0" cy="0"/>
        </a:xfrm>
      </p:grpSpPr>
      <p:sp>
        <p:nvSpPr>
          <p:cNvPr id="144" name="Google Shape;144;p163"/>
          <p:cNvSpPr/>
          <p:nvPr/>
        </p:nvSpPr>
        <p:spPr>
          <a:xfrm>
            <a:off x="10888133" y="282575"/>
            <a:ext cx="914400" cy="16002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entury Gothic"/>
              <a:ea typeface="Century Gothic"/>
              <a:cs typeface="Century Gothic"/>
              <a:sym typeface="Century Gothic"/>
            </a:endParaRPr>
          </a:p>
        </p:txBody>
      </p:sp>
      <p:sp>
        <p:nvSpPr>
          <p:cNvPr id="145" name="Google Shape;145;p163"/>
          <p:cNvSpPr txBox="1"/>
          <p:nvPr/>
        </p:nvSpPr>
        <p:spPr>
          <a:xfrm>
            <a:off x="298451" y="228600"/>
            <a:ext cx="347133" cy="554038"/>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3600">
                <a:solidFill>
                  <a:srgbClr val="B870B8"/>
                </a:solidFill>
                <a:latin typeface="Rockwell"/>
                <a:ea typeface="Rockwell"/>
                <a:cs typeface="Rockwell"/>
                <a:sym typeface="Rockwell"/>
              </a:rPr>
              <a:t>+</a:t>
            </a:r>
            <a:endParaRPr/>
          </a:p>
        </p:txBody>
      </p:sp>
      <p:sp>
        <p:nvSpPr>
          <p:cNvPr id="146" name="Google Shape;146;p163"/>
          <p:cNvSpPr txBox="1"/>
          <p:nvPr>
            <p:ph type="title"/>
          </p:nvPr>
        </p:nvSpPr>
        <p:spPr>
          <a:xfrm>
            <a:off x="664633" y="134471"/>
            <a:ext cx="10075084" cy="995082"/>
          </a:xfrm>
          <a:prstGeom prst="rect">
            <a:avLst/>
          </a:prstGeom>
          <a:noFill/>
          <a:ln>
            <a:noFill/>
          </a:ln>
        </p:spPr>
        <p:txBody>
          <a:bodyPr anchorCtr="0" anchor="b" bIns="45700" lIns="91425" spcFirstLastPara="1" rIns="91425" wrap="square" tIns="45700">
            <a:normAutofit/>
          </a:bodyPr>
          <a:lstStyle>
            <a:lvl1pPr lvl="0" algn="r">
              <a:lnSpc>
                <a:spcPct val="90000"/>
              </a:lnSpc>
              <a:spcBef>
                <a:spcPts val="0"/>
              </a:spcBef>
              <a:spcAft>
                <a:spcPts val="0"/>
              </a:spcAft>
              <a:buClr>
                <a:srgbClr val="EE8944"/>
              </a:buClr>
              <a:buSzPts val="4000"/>
              <a:buFont typeface="Century Gothic"/>
              <a:buNone/>
              <a:defRPr>
                <a:solidFill>
                  <a:srgbClr val="EE8944"/>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7" name="Google Shape;147;p163"/>
          <p:cNvSpPr txBox="1"/>
          <p:nvPr>
            <p:ph idx="1" type="body"/>
          </p:nvPr>
        </p:nvSpPr>
        <p:spPr>
          <a:xfrm>
            <a:off x="685800" y="2194560"/>
            <a:ext cx="10820400" cy="4024125"/>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lt1"/>
              </a:buClr>
              <a:buSzPts val="1800"/>
              <a:buChar char="•"/>
              <a:defRPr/>
            </a:lvl1pPr>
            <a:lvl2pPr indent="-342900" lvl="1" marL="914400" algn="l">
              <a:lnSpc>
                <a:spcPct val="90000"/>
              </a:lnSpc>
              <a:spcBef>
                <a:spcPts val="500"/>
              </a:spcBef>
              <a:spcAft>
                <a:spcPts val="0"/>
              </a:spcAft>
              <a:buClr>
                <a:schemeClr val="lt1"/>
              </a:buClr>
              <a:buSzPts val="1800"/>
              <a:buChar char="•"/>
              <a:defRPr/>
            </a:lvl2pPr>
            <a:lvl3pPr indent="-342900" lvl="2" marL="1371600" algn="l">
              <a:lnSpc>
                <a:spcPct val="90000"/>
              </a:lnSpc>
              <a:spcBef>
                <a:spcPts val="500"/>
              </a:spcBef>
              <a:spcAft>
                <a:spcPts val="0"/>
              </a:spcAft>
              <a:buClr>
                <a:schemeClr val="lt1"/>
              </a:buClr>
              <a:buSzPts val="1800"/>
              <a:buChar char="•"/>
              <a:defRPr/>
            </a:lvl3pPr>
            <a:lvl4pPr indent="-342900" lvl="3" marL="1828800" algn="l">
              <a:lnSpc>
                <a:spcPct val="90000"/>
              </a:lnSpc>
              <a:spcBef>
                <a:spcPts val="500"/>
              </a:spcBef>
              <a:spcAft>
                <a:spcPts val="0"/>
              </a:spcAft>
              <a:buClr>
                <a:schemeClr val="lt1"/>
              </a:buClr>
              <a:buSzPts val="1800"/>
              <a:buChar char="•"/>
              <a:defRPr/>
            </a:lvl4pPr>
            <a:lvl5pPr indent="-330200" lvl="4" marL="2286000" algn="l">
              <a:lnSpc>
                <a:spcPct val="90000"/>
              </a:lnSpc>
              <a:spcBef>
                <a:spcPts val="500"/>
              </a:spcBef>
              <a:spcAft>
                <a:spcPts val="0"/>
              </a:spcAft>
              <a:buClr>
                <a:schemeClr val="lt1"/>
              </a:buClr>
              <a:buSzPts val="16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48" name="Google Shape;148;p163"/>
          <p:cNvSpPr txBox="1"/>
          <p:nvPr>
            <p:ph idx="2" type="body"/>
          </p:nvPr>
        </p:nvSpPr>
        <p:spPr>
          <a:xfrm>
            <a:off x="664691" y="1129553"/>
            <a:ext cx="10078613" cy="774700"/>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rgbClr val="7B7B7B"/>
              </a:buClr>
              <a:buSzPts val="2400"/>
              <a:buNone/>
              <a:defRPr b="0" i="0" sz="2400" u="none" cap="none" strike="noStrike">
                <a:solidFill>
                  <a:srgbClr val="7B7B7B"/>
                </a:solidFill>
                <a:latin typeface="Century Gothic"/>
                <a:ea typeface="Century Gothic"/>
                <a:cs typeface="Century Gothic"/>
                <a:sym typeface="Century Gothic"/>
              </a:defRPr>
            </a:lvl1pPr>
            <a:lvl2pPr indent="-228600" lvl="1" marL="914400" algn="l">
              <a:lnSpc>
                <a:spcPct val="90000"/>
              </a:lnSpc>
              <a:spcBef>
                <a:spcPts val="500"/>
              </a:spcBef>
              <a:spcAft>
                <a:spcPts val="0"/>
              </a:spcAft>
              <a:buClr>
                <a:schemeClr val="lt1"/>
              </a:buClr>
              <a:buSzPts val="1200"/>
              <a:buNone/>
              <a:defRPr sz="1200"/>
            </a:lvl2pPr>
            <a:lvl3pPr indent="-228600" lvl="2" marL="1371600" algn="l">
              <a:lnSpc>
                <a:spcPct val="90000"/>
              </a:lnSpc>
              <a:spcBef>
                <a:spcPts val="500"/>
              </a:spcBef>
              <a:spcAft>
                <a:spcPts val="0"/>
              </a:spcAft>
              <a:buClr>
                <a:schemeClr val="lt1"/>
              </a:buClr>
              <a:buSzPts val="1000"/>
              <a:buNone/>
              <a:defRPr sz="1000"/>
            </a:lvl3pPr>
            <a:lvl4pPr indent="-228600" lvl="3" marL="1828800" algn="l">
              <a:lnSpc>
                <a:spcPct val="90000"/>
              </a:lnSpc>
              <a:spcBef>
                <a:spcPts val="500"/>
              </a:spcBef>
              <a:spcAft>
                <a:spcPts val="0"/>
              </a:spcAft>
              <a:buClr>
                <a:schemeClr val="lt1"/>
              </a:buClr>
              <a:buSzPts val="900"/>
              <a:buNone/>
              <a:defRPr sz="900"/>
            </a:lvl4pPr>
            <a:lvl5pPr indent="-228600" lvl="4" marL="2286000" algn="l">
              <a:lnSpc>
                <a:spcPct val="90000"/>
              </a:lnSpc>
              <a:spcBef>
                <a:spcPts val="500"/>
              </a:spcBef>
              <a:spcAft>
                <a:spcPts val="0"/>
              </a:spcAft>
              <a:buClr>
                <a:schemeClr val="lt1"/>
              </a:buClr>
              <a:buSzPts val="900"/>
              <a:buNone/>
              <a:defRPr sz="900"/>
            </a:lvl5pPr>
            <a:lvl6pPr indent="-228600" lvl="5" marL="2743200" algn="l">
              <a:lnSpc>
                <a:spcPct val="90000"/>
              </a:lnSpc>
              <a:spcBef>
                <a:spcPts val="500"/>
              </a:spcBef>
              <a:spcAft>
                <a:spcPts val="0"/>
              </a:spcAft>
              <a:buClr>
                <a:schemeClr val="lt1"/>
              </a:buClr>
              <a:buSzPts val="900"/>
              <a:buNone/>
              <a:defRPr sz="900"/>
            </a:lvl6pPr>
            <a:lvl7pPr indent="-228600" lvl="6" marL="3200400" algn="l">
              <a:lnSpc>
                <a:spcPct val="90000"/>
              </a:lnSpc>
              <a:spcBef>
                <a:spcPts val="500"/>
              </a:spcBef>
              <a:spcAft>
                <a:spcPts val="0"/>
              </a:spcAft>
              <a:buClr>
                <a:schemeClr val="lt1"/>
              </a:buClr>
              <a:buSzPts val="900"/>
              <a:buNone/>
              <a:defRPr sz="900"/>
            </a:lvl7pPr>
            <a:lvl8pPr indent="-228600" lvl="7" marL="3657600" algn="l">
              <a:lnSpc>
                <a:spcPct val="90000"/>
              </a:lnSpc>
              <a:spcBef>
                <a:spcPts val="500"/>
              </a:spcBef>
              <a:spcAft>
                <a:spcPts val="0"/>
              </a:spcAft>
              <a:buClr>
                <a:schemeClr val="lt1"/>
              </a:buClr>
              <a:buSzPts val="900"/>
              <a:buNone/>
              <a:defRPr sz="900"/>
            </a:lvl8pPr>
            <a:lvl9pPr indent="-228600" lvl="8" marL="4114800" algn="l">
              <a:lnSpc>
                <a:spcPct val="90000"/>
              </a:lnSpc>
              <a:spcBef>
                <a:spcPts val="500"/>
              </a:spcBef>
              <a:spcAft>
                <a:spcPts val="0"/>
              </a:spcAft>
              <a:buClr>
                <a:schemeClr val="lt1"/>
              </a:buClr>
              <a:buSzPts val="900"/>
              <a:buNone/>
              <a:defRPr sz="900"/>
            </a:lvl9pPr>
          </a:lstStyle>
          <a:p/>
        </p:txBody>
      </p:sp>
      <p:sp>
        <p:nvSpPr>
          <p:cNvPr id="149" name="Google Shape;149;p163"/>
          <p:cNvSpPr txBox="1"/>
          <p:nvPr>
            <p:ph idx="10" type="dt"/>
          </p:nvPr>
        </p:nvSpPr>
        <p:spPr>
          <a:xfrm>
            <a:off x="9059333" y="6423026"/>
            <a:ext cx="284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lt1"/>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150" name="Google Shape;150;p163"/>
          <p:cNvSpPr txBox="1"/>
          <p:nvPr>
            <p:ph idx="11" type="ftr"/>
          </p:nvPr>
        </p:nvSpPr>
        <p:spPr>
          <a:xfrm>
            <a:off x="685800" y="6355845"/>
            <a:ext cx="7772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 name="Google Shape;151;p163"/>
          <p:cNvSpPr txBox="1"/>
          <p:nvPr>
            <p:ph idx="12" type="sldNum"/>
          </p:nvPr>
        </p:nvSpPr>
        <p:spPr>
          <a:xfrm>
            <a:off x="8763000" y="38100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50">
                <a:solidFill>
                  <a:schemeClr val="lt1"/>
                </a:solidFill>
                <a:latin typeface="Century Gothic"/>
                <a:ea typeface="Century Gothic"/>
                <a:cs typeface="Century Gothic"/>
                <a:sym typeface="Century Gothic"/>
              </a:defRPr>
            </a:lvl1pPr>
            <a:lvl2pPr indent="0" lvl="1" marL="0" algn="r">
              <a:spcBef>
                <a:spcPts val="0"/>
              </a:spcBef>
              <a:buNone/>
              <a:defRPr sz="1050">
                <a:solidFill>
                  <a:schemeClr val="lt1"/>
                </a:solidFill>
                <a:latin typeface="Century Gothic"/>
                <a:ea typeface="Century Gothic"/>
                <a:cs typeface="Century Gothic"/>
                <a:sym typeface="Century Gothic"/>
              </a:defRPr>
            </a:lvl2pPr>
            <a:lvl3pPr indent="0" lvl="2" marL="0" algn="r">
              <a:spcBef>
                <a:spcPts val="0"/>
              </a:spcBef>
              <a:buNone/>
              <a:defRPr sz="1050">
                <a:solidFill>
                  <a:schemeClr val="lt1"/>
                </a:solidFill>
                <a:latin typeface="Century Gothic"/>
                <a:ea typeface="Century Gothic"/>
                <a:cs typeface="Century Gothic"/>
                <a:sym typeface="Century Gothic"/>
              </a:defRPr>
            </a:lvl3pPr>
            <a:lvl4pPr indent="0" lvl="3" marL="0" algn="r">
              <a:spcBef>
                <a:spcPts val="0"/>
              </a:spcBef>
              <a:buNone/>
              <a:defRPr sz="1050">
                <a:solidFill>
                  <a:schemeClr val="lt1"/>
                </a:solidFill>
                <a:latin typeface="Century Gothic"/>
                <a:ea typeface="Century Gothic"/>
                <a:cs typeface="Century Gothic"/>
                <a:sym typeface="Century Gothic"/>
              </a:defRPr>
            </a:lvl4pPr>
            <a:lvl5pPr indent="0" lvl="4" marL="0" algn="r">
              <a:spcBef>
                <a:spcPts val="0"/>
              </a:spcBef>
              <a:buNone/>
              <a:defRPr sz="1050">
                <a:solidFill>
                  <a:schemeClr val="lt1"/>
                </a:solidFill>
                <a:latin typeface="Century Gothic"/>
                <a:ea typeface="Century Gothic"/>
                <a:cs typeface="Century Gothic"/>
                <a:sym typeface="Century Gothic"/>
              </a:defRPr>
            </a:lvl5pPr>
            <a:lvl6pPr indent="0" lvl="5" marL="0" algn="r">
              <a:spcBef>
                <a:spcPts val="0"/>
              </a:spcBef>
              <a:buNone/>
              <a:defRPr sz="1050">
                <a:solidFill>
                  <a:schemeClr val="lt1"/>
                </a:solidFill>
                <a:latin typeface="Century Gothic"/>
                <a:ea typeface="Century Gothic"/>
                <a:cs typeface="Century Gothic"/>
                <a:sym typeface="Century Gothic"/>
              </a:defRPr>
            </a:lvl6pPr>
            <a:lvl7pPr indent="0" lvl="6" marL="0" algn="r">
              <a:spcBef>
                <a:spcPts val="0"/>
              </a:spcBef>
              <a:buNone/>
              <a:defRPr sz="1050">
                <a:solidFill>
                  <a:schemeClr val="lt1"/>
                </a:solidFill>
                <a:latin typeface="Century Gothic"/>
                <a:ea typeface="Century Gothic"/>
                <a:cs typeface="Century Gothic"/>
                <a:sym typeface="Century Gothic"/>
              </a:defRPr>
            </a:lvl7pPr>
            <a:lvl8pPr indent="0" lvl="7" marL="0" algn="r">
              <a:spcBef>
                <a:spcPts val="0"/>
              </a:spcBef>
              <a:buNone/>
              <a:defRPr sz="1050">
                <a:solidFill>
                  <a:schemeClr val="lt1"/>
                </a:solidFill>
                <a:latin typeface="Century Gothic"/>
                <a:ea typeface="Century Gothic"/>
                <a:cs typeface="Century Gothic"/>
                <a:sym typeface="Century Gothic"/>
              </a:defRPr>
            </a:lvl8pPr>
            <a:lvl9pPr indent="0" lvl="8" marL="0" algn="r">
              <a:spcBef>
                <a:spcPts val="0"/>
              </a:spcBef>
              <a:buNone/>
              <a:defRPr sz="105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Over Content" type="txOverObj">
  <p:cSld name="TEXT_OVER_OBJECT">
    <p:spTree>
      <p:nvGrpSpPr>
        <p:cNvPr id="152" name="Shape 152"/>
        <p:cNvGrpSpPr/>
        <p:nvPr/>
      </p:nvGrpSpPr>
      <p:grpSpPr>
        <a:xfrm>
          <a:off x="0" y="0"/>
          <a:ext cx="0" cy="0"/>
          <a:chOff x="0" y="0"/>
          <a:chExt cx="0" cy="0"/>
        </a:xfrm>
      </p:grpSpPr>
      <p:sp>
        <p:nvSpPr>
          <p:cNvPr id="153" name="Google Shape;153;p164"/>
          <p:cNvSpPr txBox="1"/>
          <p:nvPr>
            <p:ph type="title"/>
          </p:nvPr>
        </p:nvSpPr>
        <p:spPr>
          <a:xfrm>
            <a:off x="609600" y="122238"/>
            <a:ext cx="10058400" cy="1295400"/>
          </a:xfrm>
          <a:prstGeom prst="rect">
            <a:avLst/>
          </a:prstGeom>
          <a:noFill/>
          <a:ln>
            <a:noFill/>
          </a:ln>
        </p:spPr>
        <p:txBody>
          <a:bodyPr anchorCtr="0" anchor="ctr" bIns="45700" lIns="91425" spcFirstLastPara="1" rIns="91425" wrap="square" tIns="45700">
            <a:normAutofit/>
          </a:bodyPr>
          <a:lstStyle>
            <a:lvl1pPr lvl="0" algn="r">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4" name="Google Shape;154;p164"/>
          <p:cNvSpPr txBox="1"/>
          <p:nvPr>
            <p:ph idx="1" type="body"/>
          </p:nvPr>
        </p:nvSpPr>
        <p:spPr>
          <a:xfrm>
            <a:off x="609600" y="1719264"/>
            <a:ext cx="10972800" cy="2128837"/>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lt1"/>
              </a:buClr>
              <a:buSzPts val="1800"/>
              <a:buChar char="•"/>
              <a:defRPr/>
            </a:lvl1pPr>
            <a:lvl2pPr indent="-342900" lvl="1" marL="914400" algn="l">
              <a:lnSpc>
                <a:spcPct val="90000"/>
              </a:lnSpc>
              <a:spcBef>
                <a:spcPts val="500"/>
              </a:spcBef>
              <a:spcAft>
                <a:spcPts val="0"/>
              </a:spcAft>
              <a:buClr>
                <a:schemeClr val="lt1"/>
              </a:buClr>
              <a:buSzPts val="1800"/>
              <a:buChar char="•"/>
              <a:defRPr/>
            </a:lvl2pPr>
            <a:lvl3pPr indent="-342900" lvl="2" marL="1371600" algn="l">
              <a:lnSpc>
                <a:spcPct val="90000"/>
              </a:lnSpc>
              <a:spcBef>
                <a:spcPts val="500"/>
              </a:spcBef>
              <a:spcAft>
                <a:spcPts val="0"/>
              </a:spcAft>
              <a:buClr>
                <a:schemeClr val="lt1"/>
              </a:buClr>
              <a:buSzPts val="1800"/>
              <a:buChar char="•"/>
              <a:defRPr/>
            </a:lvl3pPr>
            <a:lvl4pPr indent="-342900" lvl="3" marL="1828800" algn="l">
              <a:lnSpc>
                <a:spcPct val="90000"/>
              </a:lnSpc>
              <a:spcBef>
                <a:spcPts val="500"/>
              </a:spcBef>
              <a:spcAft>
                <a:spcPts val="0"/>
              </a:spcAft>
              <a:buClr>
                <a:schemeClr val="lt1"/>
              </a:buClr>
              <a:buSzPts val="1800"/>
              <a:buChar char="•"/>
              <a:defRPr/>
            </a:lvl4pPr>
            <a:lvl5pPr indent="-342900" lvl="4" marL="2286000" algn="l">
              <a:lnSpc>
                <a:spcPct val="9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55" name="Google Shape;155;p164"/>
          <p:cNvSpPr txBox="1"/>
          <p:nvPr>
            <p:ph idx="2" type="body"/>
          </p:nvPr>
        </p:nvSpPr>
        <p:spPr>
          <a:xfrm>
            <a:off x="609600" y="4000501"/>
            <a:ext cx="10972800" cy="2130425"/>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lt1"/>
              </a:buClr>
              <a:buSzPts val="1800"/>
              <a:buChar char="•"/>
              <a:defRPr/>
            </a:lvl1pPr>
            <a:lvl2pPr indent="-342900" lvl="1" marL="914400" algn="l">
              <a:lnSpc>
                <a:spcPct val="90000"/>
              </a:lnSpc>
              <a:spcBef>
                <a:spcPts val="500"/>
              </a:spcBef>
              <a:spcAft>
                <a:spcPts val="0"/>
              </a:spcAft>
              <a:buClr>
                <a:schemeClr val="lt1"/>
              </a:buClr>
              <a:buSzPts val="1800"/>
              <a:buChar char="•"/>
              <a:defRPr/>
            </a:lvl2pPr>
            <a:lvl3pPr indent="-342900" lvl="2" marL="1371600" algn="l">
              <a:lnSpc>
                <a:spcPct val="90000"/>
              </a:lnSpc>
              <a:spcBef>
                <a:spcPts val="500"/>
              </a:spcBef>
              <a:spcAft>
                <a:spcPts val="0"/>
              </a:spcAft>
              <a:buClr>
                <a:schemeClr val="lt1"/>
              </a:buClr>
              <a:buSzPts val="1800"/>
              <a:buChar char="•"/>
              <a:defRPr/>
            </a:lvl3pPr>
            <a:lvl4pPr indent="-342900" lvl="3" marL="1828800" algn="l">
              <a:lnSpc>
                <a:spcPct val="90000"/>
              </a:lnSpc>
              <a:spcBef>
                <a:spcPts val="500"/>
              </a:spcBef>
              <a:spcAft>
                <a:spcPts val="0"/>
              </a:spcAft>
              <a:buClr>
                <a:schemeClr val="lt1"/>
              </a:buClr>
              <a:buSzPts val="1800"/>
              <a:buChar char="•"/>
              <a:defRPr/>
            </a:lvl4pPr>
            <a:lvl5pPr indent="-342900" lvl="4" marL="2286000" algn="l">
              <a:lnSpc>
                <a:spcPct val="9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56" name="Google Shape;156;p164"/>
          <p:cNvSpPr txBox="1"/>
          <p:nvPr>
            <p:ph idx="10" type="dt"/>
          </p:nvPr>
        </p:nvSpPr>
        <p:spPr>
          <a:xfrm>
            <a:off x="609600" y="6248400"/>
            <a:ext cx="28448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lt1"/>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157" name="Google Shape;157;p164"/>
          <p:cNvSpPr txBox="1"/>
          <p:nvPr>
            <p:ph idx="11" type="ftr"/>
          </p:nvPr>
        </p:nvSpPr>
        <p:spPr>
          <a:xfrm>
            <a:off x="4165600" y="6248400"/>
            <a:ext cx="38608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 name="Google Shape;158;p164"/>
          <p:cNvSpPr txBox="1"/>
          <p:nvPr>
            <p:ph idx="12" type="sldNum"/>
          </p:nvPr>
        </p:nvSpPr>
        <p:spPr>
          <a:xfrm>
            <a:off x="8737600" y="6248400"/>
            <a:ext cx="28448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50">
                <a:solidFill>
                  <a:schemeClr val="lt1"/>
                </a:solidFill>
                <a:latin typeface="Century Gothic"/>
                <a:ea typeface="Century Gothic"/>
                <a:cs typeface="Century Gothic"/>
                <a:sym typeface="Century Gothic"/>
              </a:defRPr>
            </a:lvl1pPr>
            <a:lvl2pPr indent="0" lvl="1" marL="0" algn="r">
              <a:spcBef>
                <a:spcPts val="0"/>
              </a:spcBef>
              <a:buNone/>
              <a:defRPr sz="1050">
                <a:solidFill>
                  <a:schemeClr val="lt1"/>
                </a:solidFill>
                <a:latin typeface="Century Gothic"/>
                <a:ea typeface="Century Gothic"/>
                <a:cs typeface="Century Gothic"/>
                <a:sym typeface="Century Gothic"/>
              </a:defRPr>
            </a:lvl2pPr>
            <a:lvl3pPr indent="0" lvl="2" marL="0" algn="r">
              <a:spcBef>
                <a:spcPts val="0"/>
              </a:spcBef>
              <a:buNone/>
              <a:defRPr sz="1050">
                <a:solidFill>
                  <a:schemeClr val="lt1"/>
                </a:solidFill>
                <a:latin typeface="Century Gothic"/>
                <a:ea typeface="Century Gothic"/>
                <a:cs typeface="Century Gothic"/>
                <a:sym typeface="Century Gothic"/>
              </a:defRPr>
            </a:lvl3pPr>
            <a:lvl4pPr indent="0" lvl="3" marL="0" algn="r">
              <a:spcBef>
                <a:spcPts val="0"/>
              </a:spcBef>
              <a:buNone/>
              <a:defRPr sz="1050">
                <a:solidFill>
                  <a:schemeClr val="lt1"/>
                </a:solidFill>
                <a:latin typeface="Century Gothic"/>
                <a:ea typeface="Century Gothic"/>
                <a:cs typeface="Century Gothic"/>
                <a:sym typeface="Century Gothic"/>
              </a:defRPr>
            </a:lvl4pPr>
            <a:lvl5pPr indent="0" lvl="4" marL="0" algn="r">
              <a:spcBef>
                <a:spcPts val="0"/>
              </a:spcBef>
              <a:buNone/>
              <a:defRPr sz="1050">
                <a:solidFill>
                  <a:schemeClr val="lt1"/>
                </a:solidFill>
                <a:latin typeface="Century Gothic"/>
                <a:ea typeface="Century Gothic"/>
                <a:cs typeface="Century Gothic"/>
                <a:sym typeface="Century Gothic"/>
              </a:defRPr>
            </a:lvl5pPr>
            <a:lvl6pPr indent="0" lvl="5" marL="0" algn="r">
              <a:spcBef>
                <a:spcPts val="0"/>
              </a:spcBef>
              <a:buNone/>
              <a:defRPr sz="1050">
                <a:solidFill>
                  <a:schemeClr val="lt1"/>
                </a:solidFill>
                <a:latin typeface="Century Gothic"/>
                <a:ea typeface="Century Gothic"/>
                <a:cs typeface="Century Gothic"/>
                <a:sym typeface="Century Gothic"/>
              </a:defRPr>
            </a:lvl6pPr>
            <a:lvl7pPr indent="0" lvl="6" marL="0" algn="r">
              <a:spcBef>
                <a:spcPts val="0"/>
              </a:spcBef>
              <a:buNone/>
              <a:defRPr sz="1050">
                <a:solidFill>
                  <a:schemeClr val="lt1"/>
                </a:solidFill>
                <a:latin typeface="Century Gothic"/>
                <a:ea typeface="Century Gothic"/>
                <a:cs typeface="Century Gothic"/>
                <a:sym typeface="Century Gothic"/>
              </a:defRPr>
            </a:lvl7pPr>
            <a:lvl8pPr indent="0" lvl="7" marL="0" algn="r">
              <a:spcBef>
                <a:spcPts val="0"/>
              </a:spcBef>
              <a:buNone/>
              <a:defRPr sz="1050">
                <a:solidFill>
                  <a:schemeClr val="lt1"/>
                </a:solidFill>
                <a:latin typeface="Century Gothic"/>
                <a:ea typeface="Century Gothic"/>
                <a:cs typeface="Century Gothic"/>
                <a:sym typeface="Century Gothic"/>
              </a:defRPr>
            </a:lvl8pPr>
            <a:lvl9pPr indent="0" lvl="8" marL="0" algn="r">
              <a:spcBef>
                <a:spcPts val="0"/>
              </a:spcBef>
              <a:buNone/>
              <a:defRPr sz="105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7" name="Shape 27"/>
        <p:cNvGrpSpPr/>
        <p:nvPr/>
      </p:nvGrpSpPr>
      <p:grpSpPr>
        <a:xfrm>
          <a:off x="0" y="0"/>
          <a:ext cx="0" cy="0"/>
          <a:chOff x="0" y="0"/>
          <a:chExt cx="0" cy="0"/>
        </a:xfrm>
      </p:grpSpPr>
      <p:sp>
        <p:nvSpPr>
          <p:cNvPr id="28" name="Google Shape;28;p146"/>
          <p:cNvSpPr txBox="1"/>
          <p:nvPr>
            <p:ph idx="11" type="ftr"/>
          </p:nvPr>
        </p:nvSpPr>
        <p:spPr>
          <a:xfrm>
            <a:off x="685800" y="6355845"/>
            <a:ext cx="7772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146"/>
          <p:cNvSpPr txBox="1"/>
          <p:nvPr>
            <p:ph idx="12" type="sldNum"/>
          </p:nvPr>
        </p:nvSpPr>
        <p:spPr>
          <a:xfrm>
            <a:off x="8763000" y="38100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0" name="Shape 30"/>
        <p:cNvGrpSpPr/>
        <p:nvPr/>
      </p:nvGrpSpPr>
      <p:grpSpPr>
        <a:xfrm>
          <a:off x="0" y="0"/>
          <a:ext cx="0" cy="0"/>
          <a:chOff x="0" y="0"/>
          <a:chExt cx="0" cy="0"/>
        </a:xfrm>
      </p:grpSpPr>
      <p:sp>
        <p:nvSpPr>
          <p:cNvPr id="31" name="Google Shape;31;p147"/>
          <p:cNvSpPr txBox="1"/>
          <p:nvPr>
            <p:ph type="title"/>
          </p:nvPr>
        </p:nvSpPr>
        <p:spPr>
          <a:xfrm>
            <a:off x="2895600" y="764373"/>
            <a:ext cx="8610600" cy="1293028"/>
          </a:xfrm>
          <a:prstGeom prst="rect">
            <a:avLst/>
          </a:prstGeom>
          <a:noFill/>
          <a:ln>
            <a:noFill/>
          </a:ln>
        </p:spPr>
        <p:txBody>
          <a:bodyPr anchorCtr="0" anchor="ctr" bIns="45700" lIns="91425" spcFirstLastPara="1" rIns="91425" wrap="square" tIns="45700">
            <a:normAutofit/>
          </a:bodyPr>
          <a:lstStyle>
            <a:lvl1pPr lvl="0" algn="r">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2" name="Google Shape;32;p147"/>
          <p:cNvSpPr txBox="1"/>
          <p:nvPr>
            <p:ph idx="11" type="ftr"/>
          </p:nvPr>
        </p:nvSpPr>
        <p:spPr>
          <a:xfrm>
            <a:off x="685800" y="6355845"/>
            <a:ext cx="7772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 name="Google Shape;33;p147"/>
          <p:cNvSpPr txBox="1"/>
          <p:nvPr>
            <p:ph idx="12" type="sldNum"/>
          </p:nvPr>
        </p:nvSpPr>
        <p:spPr>
          <a:xfrm>
            <a:off x="8763000" y="38100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4" name="Shape 34"/>
        <p:cNvGrpSpPr/>
        <p:nvPr/>
      </p:nvGrpSpPr>
      <p:grpSpPr>
        <a:xfrm>
          <a:off x="0" y="0"/>
          <a:ext cx="0" cy="0"/>
          <a:chOff x="0" y="0"/>
          <a:chExt cx="0" cy="0"/>
        </a:xfrm>
      </p:grpSpPr>
      <p:sp>
        <p:nvSpPr>
          <p:cNvPr id="35" name="Google Shape;35;p148"/>
          <p:cNvSpPr txBox="1"/>
          <p:nvPr>
            <p:ph type="title"/>
          </p:nvPr>
        </p:nvSpPr>
        <p:spPr>
          <a:xfrm>
            <a:off x="2895600" y="764373"/>
            <a:ext cx="8610600" cy="1293028"/>
          </a:xfrm>
          <a:prstGeom prst="rect">
            <a:avLst/>
          </a:prstGeom>
          <a:noFill/>
          <a:ln>
            <a:noFill/>
          </a:ln>
        </p:spPr>
        <p:txBody>
          <a:bodyPr anchorCtr="0" anchor="ctr" bIns="45700" lIns="91425" spcFirstLastPara="1" rIns="91425" wrap="square" tIns="45700">
            <a:normAutofit/>
          </a:bodyPr>
          <a:lstStyle>
            <a:lvl1pPr lvl="0" algn="r">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6" name="Google Shape;36;p148"/>
          <p:cNvSpPr txBox="1"/>
          <p:nvPr>
            <p:ph idx="1" type="body"/>
          </p:nvPr>
        </p:nvSpPr>
        <p:spPr>
          <a:xfrm>
            <a:off x="685800" y="2194559"/>
            <a:ext cx="5334000" cy="4024125"/>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lt1"/>
              </a:buClr>
              <a:buSzPts val="1800"/>
              <a:buChar char="•"/>
              <a:defRPr/>
            </a:lvl1pPr>
            <a:lvl2pPr indent="-342900" lvl="1" marL="914400" algn="l">
              <a:lnSpc>
                <a:spcPct val="90000"/>
              </a:lnSpc>
              <a:spcBef>
                <a:spcPts val="500"/>
              </a:spcBef>
              <a:spcAft>
                <a:spcPts val="0"/>
              </a:spcAft>
              <a:buClr>
                <a:schemeClr val="lt1"/>
              </a:buClr>
              <a:buSzPts val="1800"/>
              <a:buChar char="•"/>
              <a:defRPr/>
            </a:lvl2pPr>
            <a:lvl3pPr indent="-342900" lvl="2" marL="1371600" algn="l">
              <a:lnSpc>
                <a:spcPct val="90000"/>
              </a:lnSpc>
              <a:spcBef>
                <a:spcPts val="500"/>
              </a:spcBef>
              <a:spcAft>
                <a:spcPts val="0"/>
              </a:spcAft>
              <a:buClr>
                <a:schemeClr val="lt1"/>
              </a:buClr>
              <a:buSzPts val="1800"/>
              <a:buChar char="•"/>
              <a:defRPr/>
            </a:lvl3pPr>
            <a:lvl4pPr indent="-342900" lvl="3" marL="1828800" algn="l">
              <a:lnSpc>
                <a:spcPct val="90000"/>
              </a:lnSpc>
              <a:spcBef>
                <a:spcPts val="500"/>
              </a:spcBef>
              <a:spcAft>
                <a:spcPts val="0"/>
              </a:spcAft>
              <a:buClr>
                <a:schemeClr val="lt1"/>
              </a:buClr>
              <a:buSzPts val="1800"/>
              <a:buChar char="•"/>
              <a:defRPr/>
            </a:lvl4pPr>
            <a:lvl5pPr indent="-342900" lvl="4" marL="2286000" algn="l">
              <a:lnSpc>
                <a:spcPct val="9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7" name="Google Shape;37;p148"/>
          <p:cNvSpPr txBox="1"/>
          <p:nvPr>
            <p:ph idx="2" type="body"/>
          </p:nvPr>
        </p:nvSpPr>
        <p:spPr>
          <a:xfrm>
            <a:off x="6172200" y="2194559"/>
            <a:ext cx="5334000" cy="4024125"/>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lt1"/>
              </a:buClr>
              <a:buSzPts val="1800"/>
              <a:buChar char="•"/>
              <a:defRPr/>
            </a:lvl1pPr>
            <a:lvl2pPr indent="-342900" lvl="1" marL="914400" algn="l">
              <a:lnSpc>
                <a:spcPct val="90000"/>
              </a:lnSpc>
              <a:spcBef>
                <a:spcPts val="500"/>
              </a:spcBef>
              <a:spcAft>
                <a:spcPts val="0"/>
              </a:spcAft>
              <a:buClr>
                <a:schemeClr val="lt1"/>
              </a:buClr>
              <a:buSzPts val="1800"/>
              <a:buChar char="•"/>
              <a:defRPr/>
            </a:lvl2pPr>
            <a:lvl3pPr indent="-342900" lvl="2" marL="1371600" algn="l">
              <a:lnSpc>
                <a:spcPct val="90000"/>
              </a:lnSpc>
              <a:spcBef>
                <a:spcPts val="500"/>
              </a:spcBef>
              <a:spcAft>
                <a:spcPts val="0"/>
              </a:spcAft>
              <a:buClr>
                <a:schemeClr val="lt1"/>
              </a:buClr>
              <a:buSzPts val="1800"/>
              <a:buChar char="•"/>
              <a:defRPr/>
            </a:lvl3pPr>
            <a:lvl4pPr indent="-342900" lvl="3" marL="1828800" algn="l">
              <a:lnSpc>
                <a:spcPct val="90000"/>
              </a:lnSpc>
              <a:spcBef>
                <a:spcPts val="500"/>
              </a:spcBef>
              <a:spcAft>
                <a:spcPts val="0"/>
              </a:spcAft>
              <a:buClr>
                <a:schemeClr val="lt1"/>
              </a:buClr>
              <a:buSzPts val="1800"/>
              <a:buChar char="•"/>
              <a:defRPr/>
            </a:lvl4pPr>
            <a:lvl5pPr indent="-342900" lvl="4" marL="2286000" algn="l">
              <a:lnSpc>
                <a:spcPct val="9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8" name="Google Shape;38;p148"/>
          <p:cNvSpPr txBox="1"/>
          <p:nvPr>
            <p:ph idx="11" type="ftr"/>
          </p:nvPr>
        </p:nvSpPr>
        <p:spPr>
          <a:xfrm>
            <a:off x="685800" y="6355845"/>
            <a:ext cx="7772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148"/>
          <p:cNvSpPr txBox="1"/>
          <p:nvPr>
            <p:ph idx="12" type="sldNum"/>
          </p:nvPr>
        </p:nvSpPr>
        <p:spPr>
          <a:xfrm>
            <a:off x="8763000" y="38100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2 Content Over Text" type="twoObjOverTx">
  <p:cSld name="TWO_OBJECTS_OVER_TEXT">
    <p:spTree>
      <p:nvGrpSpPr>
        <p:cNvPr id="40" name="Shape 40"/>
        <p:cNvGrpSpPr/>
        <p:nvPr/>
      </p:nvGrpSpPr>
      <p:grpSpPr>
        <a:xfrm>
          <a:off x="0" y="0"/>
          <a:ext cx="0" cy="0"/>
          <a:chOff x="0" y="0"/>
          <a:chExt cx="0" cy="0"/>
        </a:xfrm>
      </p:grpSpPr>
      <p:sp>
        <p:nvSpPr>
          <p:cNvPr id="41" name="Google Shape;41;p149"/>
          <p:cNvSpPr txBox="1"/>
          <p:nvPr>
            <p:ph type="title"/>
          </p:nvPr>
        </p:nvSpPr>
        <p:spPr>
          <a:xfrm>
            <a:off x="609600" y="122238"/>
            <a:ext cx="10058400" cy="1295400"/>
          </a:xfrm>
          <a:prstGeom prst="rect">
            <a:avLst/>
          </a:prstGeom>
          <a:noFill/>
          <a:ln>
            <a:noFill/>
          </a:ln>
        </p:spPr>
        <p:txBody>
          <a:bodyPr anchorCtr="0" anchor="ctr" bIns="45700" lIns="91425" spcFirstLastPara="1" rIns="91425" wrap="square" tIns="45700">
            <a:normAutofit/>
          </a:bodyPr>
          <a:lstStyle>
            <a:lvl1pPr lvl="0" algn="r">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149"/>
          <p:cNvSpPr txBox="1"/>
          <p:nvPr>
            <p:ph idx="1" type="body"/>
          </p:nvPr>
        </p:nvSpPr>
        <p:spPr>
          <a:xfrm>
            <a:off x="609600" y="1719264"/>
            <a:ext cx="5384800" cy="2128837"/>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lt1"/>
              </a:buClr>
              <a:buSzPts val="1800"/>
              <a:buChar char="•"/>
              <a:defRPr/>
            </a:lvl1pPr>
            <a:lvl2pPr indent="-342900" lvl="1" marL="914400" algn="l">
              <a:lnSpc>
                <a:spcPct val="90000"/>
              </a:lnSpc>
              <a:spcBef>
                <a:spcPts val="500"/>
              </a:spcBef>
              <a:spcAft>
                <a:spcPts val="0"/>
              </a:spcAft>
              <a:buClr>
                <a:schemeClr val="lt1"/>
              </a:buClr>
              <a:buSzPts val="1800"/>
              <a:buChar char="•"/>
              <a:defRPr/>
            </a:lvl2pPr>
            <a:lvl3pPr indent="-342900" lvl="2" marL="1371600" algn="l">
              <a:lnSpc>
                <a:spcPct val="90000"/>
              </a:lnSpc>
              <a:spcBef>
                <a:spcPts val="500"/>
              </a:spcBef>
              <a:spcAft>
                <a:spcPts val="0"/>
              </a:spcAft>
              <a:buClr>
                <a:schemeClr val="lt1"/>
              </a:buClr>
              <a:buSzPts val="1800"/>
              <a:buChar char="•"/>
              <a:defRPr/>
            </a:lvl3pPr>
            <a:lvl4pPr indent="-342900" lvl="3" marL="1828800" algn="l">
              <a:lnSpc>
                <a:spcPct val="90000"/>
              </a:lnSpc>
              <a:spcBef>
                <a:spcPts val="500"/>
              </a:spcBef>
              <a:spcAft>
                <a:spcPts val="0"/>
              </a:spcAft>
              <a:buClr>
                <a:schemeClr val="lt1"/>
              </a:buClr>
              <a:buSzPts val="1800"/>
              <a:buChar char="•"/>
              <a:defRPr/>
            </a:lvl4pPr>
            <a:lvl5pPr indent="-342900" lvl="4" marL="2286000" algn="l">
              <a:lnSpc>
                <a:spcPct val="9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3" name="Google Shape;43;p149"/>
          <p:cNvSpPr txBox="1"/>
          <p:nvPr>
            <p:ph idx="2" type="body"/>
          </p:nvPr>
        </p:nvSpPr>
        <p:spPr>
          <a:xfrm>
            <a:off x="6197600" y="1719264"/>
            <a:ext cx="5384800" cy="2128837"/>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lt1"/>
              </a:buClr>
              <a:buSzPts val="1800"/>
              <a:buChar char="•"/>
              <a:defRPr/>
            </a:lvl1pPr>
            <a:lvl2pPr indent="-342900" lvl="1" marL="914400" algn="l">
              <a:lnSpc>
                <a:spcPct val="90000"/>
              </a:lnSpc>
              <a:spcBef>
                <a:spcPts val="500"/>
              </a:spcBef>
              <a:spcAft>
                <a:spcPts val="0"/>
              </a:spcAft>
              <a:buClr>
                <a:schemeClr val="lt1"/>
              </a:buClr>
              <a:buSzPts val="1800"/>
              <a:buChar char="•"/>
              <a:defRPr/>
            </a:lvl2pPr>
            <a:lvl3pPr indent="-342900" lvl="2" marL="1371600" algn="l">
              <a:lnSpc>
                <a:spcPct val="90000"/>
              </a:lnSpc>
              <a:spcBef>
                <a:spcPts val="500"/>
              </a:spcBef>
              <a:spcAft>
                <a:spcPts val="0"/>
              </a:spcAft>
              <a:buClr>
                <a:schemeClr val="lt1"/>
              </a:buClr>
              <a:buSzPts val="1800"/>
              <a:buChar char="•"/>
              <a:defRPr/>
            </a:lvl3pPr>
            <a:lvl4pPr indent="-342900" lvl="3" marL="1828800" algn="l">
              <a:lnSpc>
                <a:spcPct val="90000"/>
              </a:lnSpc>
              <a:spcBef>
                <a:spcPts val="500"/>
              </a:spcBef>
              <a:spcAft>
                <a:spcPts val="0"/>
              </a:spcAft>
              <a:buClr>
                <a:schemeClr val="lt1"/>
              </a:buClr>
              <a:buSzPts val="1800"/>
              <a:buChar char="•"/>
              <a:defRPr/>
            </a:lvl4pPr>
            <a:lvl5pPr indent="-342900" lvl="4" marL="2286000" algn="l">
              <a:lnSpc>
                <a:spcPct val="9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4" name="Google Shape;44;p149"/>
          <p:cNvSpPr txBox="1"/>
          <p:nvPr>
            <p:ph idx="3" type="body"/>
          </p:nvPr>
        </p:nvSpPr>
        <p:spPr>
          <a:xfrm>
            <a:off x="609600" y="4000501"/>
            <a:ext cx="10972800" cy="2130425"/>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lt1"/>
              </a:buClr>
              <a:buSzPts val="1800"/>
              <a:buChar char="•"/>
              <a:defRPr/>
            </a:lvl1pPr>
            <a:lvl2pPr indent="-342900" lvl="1" marL="914400" algn="l">
              <a:lnSpc>
                <a:spcPct val="90000"/>
              </a:lnSpc>
              <a:spcBef>
                <a:spcPts val="500"/>
              </a:spcBef>
              <a:spcAft>
                <a:spcPts val="0"/>
              </a:spcAft>
              <a:buClr>
                <a:schemeClr val="lt1"/>
              </a:buClr>
              <a:buSzPts val="1800"/>
              <a:buChar char="•"/>
              <a:defRPr/>
            </a:lvl2pPr>
            <a:lvl3pPr indent="-342900" lvl="2" marL="1371600" algn="l">
              <a:lnSpc>
                <a:spcPct val="90000"/>
              </a:lnSpc>
              <a:spcBef>
                <a:spcPts val="500"/>
              </a:spcBef>
              <a:spcAft>
                <a:spcPts val="0"/>
              </a:spcAft>
              <a:buClr>
                <a:schemeClr val="lt1"/>
              </a:buClr>
              <a:buSzPts val="1800"/>
              <a:buChar char="•"/>
              <a:defRPr/>
            </a:lvl3pPr>
            <a:lvl4pPr indent="-342900" lvl="3" marL="1828800" algn="l">
              <a:lnSpc>
                <a:spcPct val="90000"/>
              </a:lnSpc>
              <a:spcBef>
                <a:spcPts val="500"/>
              </a:spcBef>
              <a:spcAft>
                <a:spcPts val="0"/>
              </a:spcAft>
              <a:buClr>
                <a:schemeClr val="lt1"/>
              </a:buClr>
              <a:buSzPts val="1800"/>
              <a:buChar char="•"/>
              <a:defRPr/>
            </a:lvl4pPr>
            <a:lvl5pPr indent="-342900" lvl="4" marL="2286000" algn="l">
              <a:lnSpc>
                <a:spcPct val="9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5" name="Google Shape;45;p149"/>
          <p:cNvSpPr txBox="1"/>
          <p:nvPr>
            <p:ph idx="10" type="dt"/>
          </p:nvPr>
        </p:nvSpPr>
        <p:spPr>
          <a:xfrm>
            <a:off x="609600" y="6248400"/>
            <a:ext cx="28448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lt1"/>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46" name="Google Shape;46;p149"/>
          <p:cNvSpPr txBox="1"/>
          <p:nvPr>
            <p:ph idx="11" type="ftr"/>
          </p:nvPr>
        </p:nvSpPr>
        <p:spPr>
          <a:xfrm>
            <a:off x="4165600" y="6248400"/>
            <a:ext cx="38608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149"/>
          <p:cNvSpPr txBox="1"/>
          <p:nvPr>
            <p:ph idx="12" type="sldNum"/>
          </p:nvPr>
        </p:nvSpPr>
        <p:spPr>
          <a:xfrm>
            <a:off x="8737600" y="6248400"/>
            <a:ext cx="28448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50">
                <a:solidFill>
                  <a:schemeClr val="lt1"/>
                </a:solidFill>
                <a:latin typeface="Century Gothic"/>
                <a:ea typeface="Century Gothic"/>
                <a:cs typeface="Century Gothic"/>
                <a:sym typeface="Century Gothic"/>
              </a:defRPr>
            </a:lvl1pPr>
            <a:lvl2pPr indent="0" lvl="1" marL="0" algn="r">
              <a:spcBef>
                <a:spcPts val="0"/>
              </a:spcBef>
              <a:buNone/>
              <a:defRPr sz="1050">
                <a:solidFill>
                  <a:schemeClr val="lt1"/>
                </a:solidFill>
                <a:latin typeface="Century Gothic"/>
                <a:ea typeface="Century Gothic"/>
                <a:cs typeface="Century Gothic"/>
                <a:sym typeface="Century Gothic"/>
              </a:defRPr>
            </a:lvl2pPr>
            <a:lvl3pPr indent="0" lvl="2" marL="0" algn="r">
              <a:spcBef>
                <a:spcPts val="0"/>
              </a:spcBef>
              <a:buNone/>
              <a:defRPr sz="1050">
                <a:solidFill>
                  <a:schemeClr val="lt1"/>
                </a:solidFill>
                <a:latin typeface="Century Gothic"/>
                <a:ea typeface="Century Gothic"/>
                <a:cs typeface="Century Gothic"/>
                <a:sym typeface="Century Gothic"/>
              </a:defRPr>
            </a:lvl3pPr>
            <a:lvl4pPr indent="0" lvl="3" marL="0" algn="r">
              <a:spcBef>
                <a:spcPts val="0"/>
              </a:spcBef>
              <a:buNone/>
              <a:defRPr sz="1050">
                <a:solidFill>
                  <a:schemeClr val="lt1"/>
                </a:solidFill>
                <a:latin typeface="Century Gothic"/>
                <a:ea typeface="Century Gothic"/>
                <a:cs typeface="Century Gothic"/>
                <a:sym typeface="Century Gothic"/>
              </a:defRPr>
            </a:lvl4pPr>
            <a:lvl5pPr indent="0" lvl="4" marL="0" algn="r">
              <a:spcBef>
                <a:spcPts val="0"/>
              </a:spcBef>
              <a:buNone/>
              <a:defRPr sz="1050">
                <a:solidFill>
                  <a:schemeClr val="lt1"/>
                </a:solidFill>
                <a:latin typeface="Century Gothic"/>
                <a:ea typeface="Century Gothic"/>
                <a:cs typeface="Century Gothic"/>
                <a:sym typeface="Century Gothic"/>
              </a:defRPr>
            </a:lvl5pPr>
            <a:lvl6pPr indent="0" lvl="5" marL="0" algn="r">
              <a:spcBef>
                <a:spcPts val="0"/>
              </a:spcBef>
              <a:buNone/>
              <a:defRPr sz="1050">
                <a:solidFill>
                  <a:schemeClr val="lt1"/>
                </a:solidFill>
                <a:latin typeface="Century Gothic"/>
                <a:ea typeface="Century Gothic"/>
                <a:cs typeface="Century Gothic"/>
                <a:sym typeface="Century Gothic"/>
              </a:defRPr>
            </a:lvl6pPr>
            <a:lvl7pPr indent="0" lvl="6" marL="0" algn="r">
              <a:spcBef>
                <a:spcPts val="0"/>
              </a:spcBef>
              <a:buNone/>
              <a:defRPr sz="1050">
                <a:solidFill>
                  <a:schemeClr val="lt1"/>
                </a:solidFill>
                <a:latin typeface="Century Gothic"/>
                <a:ea typeface="Century Gothic"/>
                <a:cs typeface="Century Gothic"/>
                <a:sym typeface="Century Gothic"/>
              </a:defRPr>
            </a:lvl7pPr>
            <a:lvl8pPr indent="0" lvl="7" marL="0" algn="r">
              <a:spcBef>
                <a:spcPts val="0"/>
              </a:spcBef>
              <a:buNone/>
              <a:defRPr sz="1050">
                <a:solidFill>
                  <a:schemeClr val="lt1"/>
                </a:solidFill>
                <a:latin typeface="Century Gothic"/>
                <a:ea typeface="Century Gothic"/>
                <a:cs typeface="Century Gothic"/>
                <a:sym typeface="Century Gothic"/>
              </a:defRPr>
            </a:lvl8pPr>
            <a:lvl9pPr indent="0" lvl="8" marL="0" algn="r">
              <a:spcBef>
                <a:spcPts val="0"/>
              </a:spcBef>
              <a:buNone/>
              <a:defRPr sz="105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8" name="Shape 48"/>
        <p:cNvGrpSpPr/>
        <p:nvPr/>
      </p:nvGrpSpPr>
      <p:grpSpPr>
        <a:xfrm>
          <a:off x="0" y="0"/>
          <a:ext cx="0" cy="0"/>
          <a:chOff x="0" y="0"/>
          <a:chExt cx="0" cy="0"/>
        </a:xfrm>
      </p:grpSpPr>
      <p:sp>
        <p:nvSpPr>
          <p:cNvPr id="49" name="Google Shape;49;p150"/>
          <p:cNvSpPr txBox="1"/>
          <p:nvPr>
            <p:ph type="title"/>
          </p:nvPr>
        </p:nvSpPr>
        <p:spPr>
          <a:xfrm>
            <a:off x="2895600" y="762000"/>
            <a:ext cx="8610600" cy="1295400"/>
          </a:xfrm>
          <a:prstGeom prst="rect">
            <a:avLst/>
          </a:prstGeom>
          <a:noFill/>
          <a:ln>
            <a:noFill/>
          </a:ln>
        </p:spPr>
        <p:txBody>
          <a:bodyPr anchorCtr="0" anchor="ctr" bIns="45700" lIns="91425" spcFirstLastPara="1" rIns="91425" wrap="square" tIns="45700">
            <a:normAutofit/>
          </a:bodyPr>
          <a:lstStyle>
            <a:lvl1pPr lvl="0" algn="r">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0" name="Google Shape;50;p150"/>
          <p:cNvSpPr txBox="1"/>
          <p:nvPr>
            <p:ph idx="1" type="body"/>
          </p:nvPr>
        </p:nvSpPr>
        <p:spPr>
          <a:xfrm>
            <a:off x="914409" y="2183802"/>
            <a:ext cx="5079991"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2800"/>
              <a:buNone/>
              <a:defRPr b="0" sz="2800">
                <a:solidFill>
                  <a:schemeClr val="lt1"/>
                </a:solidFill>
              </a:defRPr>
            </a:lvl1pPr>
            <a:lvl2pPr indent="-228600" lvl="1" marL="914400" algn="l">
              <a:lnSpc>
                <a:spcPct val="90000"/>
              </a:lnSpc>
              <a:spcBef>
                <a:spcPts val="500"/>
              </a:spcBef>
              <a:spcAft>
                <a:spcPts val="0"/>
              </a:spcAft>
              <a:buClr>
                <a:schemeClr val="lt1"/>
              </a:buClr>
              <a:buSzPts val="2000"/>
              <a:buNone/>
              <a:defRPr b="1" sz="2000"/>
            </a:lvl2pPr>
            <a:lvl3pPr indent="-228600" lvl="2" marL="1371600" algn="l">
              <a:lnSpc>
                <a:spcPct val="90000"/>
              </a:lnSpc>
              <a:spcBef>
                <a:spcPts val="500"/>
              </a:spcBef>
              <a:spcAft>
                <a:spcPts val="0"/>
              </a:spcAft>
              <a:buClr>
                <a:schemeClr val="lt1"/>
              </a:buClr>
              <a:buSzPts val="1800"/>
              <a:buNone/>
              <a:defRPr b="1" sz="1800"/>
            </a:lvl3pPr>
            <a:lvl4pPr indent="-228600" lvl="3" marL="1828800" algn="l">
              <a:lnSpc>
                <a:spcPct val="90000"/>
              </a:lnSpc>
              <a:spcBef>
                <a:spcPts val="500"/>
              </a:spcBef>
              <a:spcAft>
                <a:spcPts val="0"/>
              </a:spcAft>
              <a:buClr>
                <a:schemeClr val="lt1"/>
              </a:buClr>
              <a:buSzPts val="1600"/>
              <a:buNone/>
              <a:defRPr b="1" sz="1600"/>
            </a:lvl4pPr>
            <a:lvl5pPr indent="-228600" lvl="4" marL="2286000" algn="l">
              <a:lnSpc>
                <a:spcPct val="90000"/>
              </a:lnSpc>
              <a:spcBef>
                <a:spcPts val="500"/>
              </a:spcBef>
              <a:spcAft>
                <a:spcPts val="0"/>
              </a:spcAft>
              <a:buClr>
                <a:schemeClr val="lt1"/>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51" name="Google Shape;51;p150"/>
          <p:cNvSpPr txBox="1"/>
          <p:nvPr>
            <p:ph idx="2" type="body"/>
          </p:nvPr>
        </p:nvSpPr>
        <p:spPr>
          <a:xfrm>
            <a:off x="685800" y="3132666"/>
            <a:ext cx="5311775" cy="3086019"/>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lt1"/>
              </a:buClr>
              <a:buSzPts val="1800"/>
              <a:buChar char="•"/>
              <a:defRPr/>
            </a:lvl1pPr>
            <a:lvl2pPr indent="-342900" lvl="1" marL="914400" algn="l">
              <a:lnSpc>
                <a:spcPct val="90000"/>
              </a:lnSpc>
              <a:spcBef>
                <a:spcPts val="500"/>
              </a:spcBef>
              <a:spcAft>
                <a:spcPts val="0"/>
              </a:spcAft>
              <a:buClr>
                <a:schemeClr val="lt1"/>
              </a:buClr>
              <a:buSzPts val="1800"/>
              <a:buChar char="•"/>
              <a:defRPr/>
            </a:lvl2pPr>
            <a:lvl3pPr indent="-342900" lvl="2" marL="1371600" algn="l">
              <a:lnSpc>
                <a:spcPct val="90000"/>
              </a:lnSpc>
              <a:spcBef>
                <a:spcPts val="500"/>
              </a:spcBef>
              <a:spcAft>
                <a:spcPts val="0"/>
              </a:spcAft>
              <a:buClr>
                <a:schemeClr val="lt1"/>
              </a:buClr>
              <a:buSzPts val="1800"/>
              <a:buChar char="•"/>
              <a:defRPr/>
            </a:lvl3pPr>
            <a:lvl4pPr indent="-342900" lvl="3" marL="1828800" algn="l">
              <a:lnSpc>
                <a:spcPct val="90000"/>
              </a:lnSpc>
              <a:spcBef>
                <a:spcPts val="500"/>
              </a:spcBef>
              <a:spcAft>
                <a:spcPts val="0"/>
              </a:spcAft>
              <a:buClr>
                <a:schemeClr val="lt1"/>
              </a:buClr>
              <a:buSzPts val="1800"/>
              <a:buChar char="•"/>
              <a:defRPr/>
            </a:lvl4pPr>
            <a:lvl5pPr indent="-342900" lvl="4" marL="2286000" algn="l">
              <a:lnSpc>
                <a:spcPct val="9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52" name="Google Shape;52;p150"/>
          <p:cNvSpPr txBox="1"/>
          <p:nvPr>
            <p:ph idx="3" type="body"/>
          </p:nvPr>
        </p:nvSpPr>
        <p:spPr>
          <a:xfrm>
            <a:off x="6400800" y="2183802"/>
            <a:ext cx="5105400"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2800"/>
              <a:buNone/>
              <a:defRPr b="0" sz="2800">
                <a:solidFill>
                  <a:schemeClr val="lt1"/>
                </a:solidFill>
              </a:defRPr>
            </a:lvl1pPr>
            <a:lvl2pPr indent="-228600" lvl="1" marL="914400" algn="l">
              <a:lnSpc>
                <a:spcPct val="90000"/>
              </a:lnSpc>
              <a:spcBef>
                <a:spcPts val="500"/>
              </a:spcBef>
              <a:spcAft>
                <a:spcPts val="0"/>
              </a:spcAft>
              <a:buClr>
                <a:schemeClr val="lt1"/>
              </a:buClr>
              <a:buSzPts val="2000"/>
              <a:buNone/>
              <a:defRPr b="1" sz="2000"/>
            </a:lvl2pPr>
            <a:lvl3pPr indent="-228600" lvl="2" marL="1371600" algn="l">
              <a:lnSpc>
                <a:spcPct val="90000"/>
              </a:lnSpc>
              <a:spcBef>
                <a:spcPts val="500"/>
              </a:spcBef>
              <a:spcAft>
                <a:spcPts val="0"/>
              </a:spcAft>
              <a:buClr>
                <a:schemeClr val="lt1"/>
              </a:buClr>
              <a:buSzPts val="1800"/>
              <a:buNone/>
              <a:defRPr b="1" sz="1800"/>
            </a:lvl3pPr>
            <a:lvl4pPr indent="-228600" lvl="3" marL="1828800" algn="l">
              <a:lnSpc>
                <a:spcPct val="90000"/>
              </a:lnSpc>
              <a:spcBef>
                <a:spcPts val="500"/>
              </a:spcBef>
              <a:spcAft>
                <a:spcPts val="0"/>
              </a:spcAft>
              <a:buClr>
                <a:schemeClr val="lt1"/>
              </a:buClr>
              <a:buSzPts val="1600"/>
              <a:buNone/>
              <a:defRPr b="1" sz="1600"/>
            </a:lvl4pPr>
            <a:lvl5pPr indent="-228600" lvl="4" marL="2286000" algn="l">
              <a:lnSpc>
                <a:spcPct val="90000"/>
              </a:lnSpc>
              <a:spcBef>
                <a:spcPts val="500"/>
              </a:spcBef>
              <a:spcAft>
                <a:spcPts val="0"/>
              </a:spcAft>
              <a:buClr>
                <a:schemeClr val="lt1"/>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53" name="Google Shape;53;p150"/>
          <p:cNvSpPr txBox="1"/>
          <p:nvPr>
            <p:ph idx="4" type="body"/>
          </p:nvPr>
        </p:nvSpPr>
        <p:spPr>
          <a:xfrm>
            <a:off x="6172200" y="3132666"/>
            <a:ext cx="5334000" cy="3086019"/>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lt1"/>
              </a:buClr>
              <a:buSzPts val="1800"/>
              <a:buChar char="•"/>
              <a:defRPr/>
            </a:lvl1pPr>
            <a:lvl2pPr indent="-342900" lvl="1" marL="914400" algn="l">
              <a:lnSpc>
                <a:spcPct val="90000"/>
              </a:lnSpc>
              <a:spcBef>
                <a:spcPts val="500"/>
              </a:spcBef>
              <a:spcAft>
                <a:spcPts val="0"/>
              </a:spcAft>
              <a:buClr>
                <a:schemeClr val="lt1"/>
              </a:buClr>
              <a:buSzPts val="1800"/>
              <a:buChar char="•"/>
              <a:defRPr/>
            </a:lvl2pPr>
            <a:lvl3pPr indent="-342900" lvl="2" marL="1371600" algn="l">
              <a:lnSpc>
                <a:spcPct val="90000"/>
              </a:lnSpc>
              <a:spcBef>
                <a:spcPts val="500"/>
              </a:spcBef>
              <a:spcAft>
                <a:spcPts val="0"/>
              </a:spcAft>
              <a:buClr>
                <a:schemeClr val="lt1"/>
              </a:buClr>
              <a:buSzPts val="1800"/>
              <a:buChar char="•"/>
              <a:defRPr/>
            </a:lvl3pPr>
            <a:lvl4pPr indent="-342900" lvl="3" marL="1828800" algn="l">
              <a:lnSpc>
                <a:spcPct val="90000"/>
              </a:lnSpc>
              <a:spcBef>
                <a:spcPts val="500"/>
              </a:spcBef>
              <a:spcAft>
                <a:spcPts val="0"/>
              </a:spcAft>
              <a:buClr>
                <a:schemeClr val="lt1"/>
              </a:buClr>
              <a:buSzPts val="1800"/>
              <a:buChar char="•"/>
              <a:defRPr/>
            </a:lvl4pPr>
            <a:lvl5pPr indent="-342900" lvl="4" marL="2286000" algn="l">
              <a:lnSpc>
                <a:spcPct val="9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54" name="Google Shape;54;p150"/>
          <p:cNvSpPr txBox="1"/>
          <p:nvPr>
            <p:ph idx="11" type="ftr"/>
          </p:nvPr>
        </p:nvSpPr>
        <p:spPr>
          <a:xfrm>
            <a:off x="685800" y="6355845"/>
            <a:ext cx="7772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 name="Google Shape;55;p150"/>
          <p:cNvSpPr txBox="1"/>
          <p:nvPr>
            <p:ph idx="12" type="sldNum"/>
          </p:nvPr>
        </p:nvSpPr>
        <p:spPr>
          <a:xfrm>
            <a:off x="8763000" y="38100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標題及物件">
  <p:cSld name="標題及物件">
    <p:spTree>
      <p:nvGrpSpPr>
        <p:cNvPr id="56" name="Shape 56"/>
        <p:cNvGrpSpPr/>
        <p:nvPr/>
      </p:nvGrpSpPr>
      <p:grpSpPr>
        <a:xfrm>
          <a:off x="0" y="0"/>
          <a:ext cx="0" cy="0"/>
          <a:chOff x="0" y="0"/>
          <a:chExt cx="0" cy="0"/>
        </a:xfrm>
      </p:grpSpPr>
      <p:sp>
        <p:nvSpPr>
          <p:cNvPr id="57" name="Google Shape;57;p151"/>
          <p:cNvSpPr txBox="1"/>
          <p:nvPr>
            <p:ph type="title"/>
          </p:nvPr>
        </p:nvSpPr>
        <p:spPr>
          <a:xfrm>
            <a:off x="2895600" y="764373"/>
            <a:ext cx="8610600" cy="1293028"/>
          </a:xfrm>
          <a:prstGeom prst="rect">
            <a:avLst/>
          </a:prstGeom>
          <a:noFill/>
          <a:ln>
            <a:noFill/>
          </a:ln>
        </p:spPr>
        <p:txBody>
          <a:bodyPr anchorCtr="0" anchor="ctr" bIns="45700" lIns="91425" spcFirstLastPara="1" rIns="91425" wrap="square" tIns="45700">
            <a:normAutofit/>
          </a:bodyPr>
          <a:lstStyle>
            <a:lvl1pPr lvl="0" algn="r">
              <a:lnSpc>
                <a:spcPct val="90000"/>
              </a:lnSpc>
              <a:spcBef>
                <a:spcPts val="0"/>
              </a:spcBef>
              <a:spcAft>
                <a:spcPts val="0"/>
              </a:spcAft>
              <a:buClr>
                <a:srgbClr val="2E75B5"/>
              </a:buClr>
              <a:buSzPts val="4000"/>
              <a:buFont typeface="Century Gothic"/>
              <a:buNone/>
              <a:defRPr>
                <a:solidFill>
                  <a:srgbClr val="2E75B5"/>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8" name="Google Shape;58;p151"/>
          <p:cNvSpPr txBox="1"/>
          <p:nvPr>
            <p:ph idx="1" type="body"/>
          </p:nvPr>
        </p:nvSpPr>
        <p:spPr>
          <a:xfrm>
            <a:off x="685800" y="2194560"/>
            <a:ext cx="10820400" cy="4024125"/>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lt1"/>
              </a:buClr>
              <a:buSzPts val="1800"/>
              <a:buChar char="•"/>
              <a:defRPr/>
            </a:lvl1pPr>
            <a:lvl2pPr indent="-342900" lvl="1" marL="914400" algn="l">
              <a:lnSpc>
                <a:spcPct val="90000"/>
              </a:lnSpc>
              <a:spcBef>
                <a:spcPts val="500"/>
              </a:spcBef>
              <a:spcAft>
                <a:spcPts val="0"/>
              </a:spcAft>
              <a:buClr>
                <a:schemeClr val="lt1"/>
              </a:buClr>
              <a:buSzPts val="1800"/>
              <a:buChar char="•"/>
              <a:defRPr/>
            </a:lvl2pPr>
            <a:lvl3pPr indent="-342900" lvl="2" marL="1371600" algn="l">
              <a:lnSpc>
                <a:spcPct val="90000"/>
              </a:lnSpc>
              <a:spcBef>
                <a:spcPts val="500"/>
              </a:spcBef>
              <a:spcAft>
                <a:spcPts val="0"/>
              </a:spcAft>
              <a:buClr>
                <a:schemeClr val="lt1"/>
              </a:buClr>
              <a:buSzPts val="1800"/>
              <a:buChar char="•"/>
              <a:defRPr/>
            </a:lvl3pPr>
            <a:lvl4pPr indent="-342900" lvl="3" marL="1828800" algn="l">
              <a:lnSpc>
                <a:spcPct val="90000"/>
              </a:lnSpc>
              <a:spcBef>
                <a:spcPts val="500"/>
              </a:spcBef>
              <a:spcAft>
                <a:spcPts val="0"/>
              </a:spcAft>
              <a:buClr>
                <a:schemeClr val="lt1"/>
              </a:buClr>
              <a:buSzPts val="1800"/>
              <a:buChar char="•"/>
              <a:defRPr/>
            </a:lvl4pPr>
            <a:lvl5pPr indent="-330200" lvl="4" marL="2286000" algn="l">
              <a:lnSpc>
                <a:spcPct val="90000"/>
              </a:lnSpc>
              <a:spcBef>
                <a:spcPts val="500"/>
              </a:spcBef>
              <a:spcAft>
                <a:spcPts val="0"/>
              </a:spcAft>
              <a:buClr>
                <a:schemeClr val="lt1"/>
              </a:buClr>
              <a:buSzPts val="16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spTree>
      <p:nvGrpSpPr>
        <p:cNvPr id="59" name="Shape 59"/>
        <p:cNvGrpSpPr/>
        <p:nvPr/>
      </p:nvGrpSpPr>
      <p:grpSpPr>
        <a:xfrm>
          <a:off x="0" y="0"/>
          <a:ext cx="0" cy="0"/>
          <a:chOff x="0" y="0"/>
          <a:chExt cx="0" cy="0"/>
        </a:xfrm>
      </p:grpSpPr>
      <p:pic>
        <p:nvPicPr>
          <p:cNvPr descr="C1-HD-BTM.png" id="60" name="Google Shape;60;p152"/>
          <p:cNvPicPr preferRelativeResize="0"/>
          <p:nvPr/>
        </p:nvPicPr>
        <p:blipFill rotWithShape="1">
          <a:blip r:embed="rId2">
            <a:alphaModFix/>
          </a:blip>
          <a:srcRect b="0" l="0" r="0" t="0"/>
          <a:stretch/>
        </p:blipFill>
        <p:spPr>
          <a:xfrm>
            <a:off x="0" y="4375150"/>
            <a:ext cx="12192000" cy="2482850"/>
          </a:xfrm>
          <a:prstGeom prst="rect">
            <a:avLst/>
          </a:prstGeom>
          <a:noFill/>
          <a:ln>
            <a:noFill/>
          </a:ln>
        </p:spPr>
      </p:pic>
      <p:sp>
        <p:nvSpPr>
          <p:cNvPr id="61" name="Google Shape;61;p152"/>
          <p:cNvSpPr txBox="1"/>
          <p:nvPr>
            <p:ph type="title"/>
          </p:nvPr>
        </p:nvSpPr>
        <p:spPr>
          <a:xfrm>
            <a:off x="685800" y="753533"/>
            <a:ext cx="10820399" cy="2801935"/>
          </a:xfrm>
          <a:prstGeom prst="rect">
            <a:avLst/>
          </a:prstGeom>
          <a:noFill/>
          <a:ln>
            <a:noFill/>
          </a:ln>
        </p:spPr>
        <p:txBody>
          <a:bodyPr anchorCtr="0" anchor="b" bIns="45700" lIns="91425" spcFirstLastPara="1" rIns="91425" wrap="square" tIns="45700">
            <a:normAutofit/>
          </a:bodyPr>
          <a:lstStyle>
            <a:lvl1pPr lvl="0" algn="r">
              <a:lnSpc>
                <a:spcPct val="90000"/>
              </a:lnSpc>
              <a:spcBef>
                <a:spcPts val="0"/>
              </a:spcBef>
              <a:spcAft>
                <a:spcPts val="0"/>
              </a:spcAft>
              <a:buClr>
                <a:schemeClr val="lt1"/>
              </a:buClr>
              <a:buSzPts val="4000"/>
              <a:buFont typeface="Century Gothic"/>
              <a:buNone/>
              <a:defRPr sz="4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2" name="Google Shape;62;p152"/>
          <p:cNvSpPr txBox="1"/>
          <p:nvPr>
            <p:ph idx="1" type="body"/>
          </p:nvPr>
        </p:nvSpPr>
        <p:spPr>
          <a:xfrm>
            <a:off x="1024467" y="3641725"/>
            <a:ext cx="10490200" cy="955675"/>
          </a:xfrm>
          <a:prstGeom prst="rect">
            <a:avLst/>
          </a:prstGeom>
          <a:noFill/>
          <a:ln>
            <a:noFill/>
          </a:ln>
        </p:spPr>
        <p:txBody>
          <a:bodyPr anchorCtr="0" anchor="t" bIns="45700" lIns="91425" spcFirstLastPara="1" rIns="91425" wrap="square" tIns="45700">
            <a:normAutofit/>
          </a:bodyPr>
          <a:lstStyle>
            <a:lvl1pPr indent="-228600" lvl="0" marL="457200" algn="r">
              <a:lnSpc>
                <a:spcPct val="90000"/>
              </a:lnSpc>
              <a:spcBef>
                <a:spcPts val="1000"/>
              </a:spcBef>
              <a:spcAft>
                <a:spcPts val="0"/>
              </a:spcAft>
              <a:buClr>
                <a:schemeClr val="lt1"/>
              </a:buClr>
              <a:buSzPts val="2200"/>
              <a:buNone/>
              <a:defRPr sz="2200">
                <a:solidFill>
                  <a:schemeClr val="lt1"/>
                </a:solidFill>
              </a:defRPr>
            </a:lvl1pPr>
            <a:lvl2pPr indent="-228600" lvl="1" marL="914400" algn="l">
              <a:lnSpc>
                <a:spcPct val="90000"/>
              </a:lnSpc>
              <a:spcBef>
                <a:spcPts val="500"/>
              </a:spcBef>
              <a:spcAft>
                <a:spcPts val="0"/>
              </a:spcAft>
              <a:buClr>
                <a:schemeClr val="lt1"/>
              </a:buClr>
              <a:buSzPts val="2000"/>
              <a:buNone/>
              <a:defRPr sz="2000">
                <a:solidFill>
                  <a:schemeClr val="lt1"/>
                </a:solidFill>
              </a:defRPr>
            </a:lvl2pPr>
            <a:lvl3pPr indent="-228600" lvl="2" marL="1371600" algn="l">
              <a:lnSpc>
                <a:spcPct val="90000"/>
              </a:lnSpc>
              <a:spcBef>
                <a:spcPts val="500"/>
              </a:spcBef>
              <a:spcAft>
                <a:spcPts val="0"/>
              </a:spcAft>
              <a:buClr>
                <a:schemeClr val="lt1"/>
              </a:buClr>
              <a:buSzPts val="1800"/>
              <a:buNone/>
              <a:defRPr sz="1800">
                <a:solidFill>
                  <a:schemeClr val="lt1"/>
                </a:solidFill>
              </a:defRPr>
            </a:lvl3pPr>
            <a:lvl4pPr indent="-228600" lvl="3" marL="1828800" algn="l">
              <a:lnSpc>
                <a:spcPct val="90000"/>
              </a:lnSpc>
              <a:spcBef>
                <a:spcPts val="500"/>
              </a:spcBef>
              <a:spcAft>
                <a:spcPts val="0"/>
              </a:spcAft>
              <a:buClr>
                <a:schemeClr val="lt1"/>
              </a:buClr>
              <a:buSzPts val="1600"/>
              <a:buNone/>
              <a:defRPr sz="1600">
                <a:solidFill>
                  <a:schemeClr val="lt1"/>
                </a:solidFill>
              </a:defRPr>
            </a:lvl4pPr>
            <a:lvl5pPr indent="-228600" lvl="4" marL="2286000" algn="l">
              <a:lnSpc>
                <a:spcPct val="90000"/>
              </a:lnSpc>
              <a:spcBef>
                <a:spcPts val="500"/>
              </a:spcBef>
              <a:spcAft>
                <a:spcPts val="0"/>
              </a:spcAft>
              <a:buClr>
                <a:schemeClr val="lt1"/>
              </a:buClr>
              <a:buSzPts val="1600"/>
              <a:buNone/>
              <a:defRPr sz="1600">
                <a:solidFill>
                  <a:schemeClr val="lt1"/>
                </a:solidFill>
              </a:defRPr>
            </a:lvl5pPr>
            <a:lvl6pPr indent="-228600" lvl="5" marL="2743200" algn="l">
              <a:lnSpc>
                <a:spcPct val="90000"/>
              </a:lnSpc>
              <a:spcBef>
                <a:spcPts val="500"/>
              </a:spcBef>
              <a:spcAft>
                <a:spcPts val="0"/>
              </a:spcAft>
              <a:buClr>
                <a:schemeClr val="lt1"/>
              </a:buClr>
              <a:buSzPts val="1600"/>
              <a:buNone/>
              <a:defRPr sz="1600">
                <a:solidFill>
                  <a:schemeClr val="lt1"/>
                </a:solidFill>
              </a:defRPr>
            </a:lvl6pPr>
            <a:lvl7pPr indent="-228600" lvl="6" marL="3200400" algn="l">
              <a:lnSpc>
                <a:spcPct val="90000"/>
              </a:lnSpc>
              <a:spcBef>
                <a:spcPts val="500"/>
              </a:spcBef>
              <a:spcAft>
                <a:spcPts val="0"/>
              </a:spcAft>
              <a:buClr>
                <a:schemeClr val="lt1"/>
              </a:buClr>
              <a:buSzPts val="1600"/>
              <a:buNone/>
              <a:defRPr sz="1600">
                <a:solidFill>
                  <a:schemeClr val="lt1"/>
                </a:solidFill>
              </a:defRPr>
            </a:lvl7pPr>
            <a:lvl8pPr indent="-228600" lvl="7" marL="3657600" algn="l">
              <a:lnSpc>
                <a:spcPct val="90000"/>
              </a:lnSpc>
              <a:spcBef>
                <a:spcPts val="500"/>
              </a:spcBef>
              <a:spcAft>
                <a:spcPts val="0"/>
              </a:spcAft>
              <a:buClr>
                <a:schemeClr val="lt1"/>
              </a:buClr>
              <a:buSzPts val="1600"/>
              <a:buNone/>
              <a:defRPr sz="1600">
                <a:solidFill>
                  <a:schemeClr val="lt1"/>
                </a:solidFill>
              </a:defRPr>
            </a:lvl8pPr>
            <a:lvl9pPr indent="-228600" lvl="8" marL="4114800" algn="l">
              <a:lnSpc>
                <a:spcPct val="90000"/>
              </a:lnSpc>
              <a:spcBef>
                <a:spcPts val="500"/>
              </a:spcBef>
              <a:spcAft>
                <a:spcPts val="0"/>
              </a:spcAft>
              <a:buClr>
                <a:schemeClr val="lt1"/>
              </a:buClr>
              <a:buSzPts val="1600"/>
              <a:buNone/>
              <a:defRPr sz="1600">
                <a:solidFill>
                  <a:schemeClr val="lt1"/>
                </a:solidFill>
              </a:defRPr>
            </a:lvl9pPr>
          </a:lstStyle>
          <a:p/>
        </p:txBody>
      </p:sp>
      <p:sp>
        <p:nvSpPr>
          <p:cNvPr id="63" name="Google Shape;63;p152"/>
          <p:cNvSpPr txBox="1"/>
          <p:nvPr>
            <p:ph idx="10" type="dt"/>
          </p:nvPr>
        </p:nvSpPr>
        <p:spPr>
          <a:xfrm>
            <a:off x="7814452" y="381000"/>
            <a:ext cx="2910840" cy="365125"/>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1800">
                <a:solidFill>
                  <a:schemeClr val="lt1"/>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64" name="Google Shape;64;p152"/>
          <p:cNvSpPr txBox="1"/>
          <p:nvPr>
            <p:ph idx="11" type="ftr"/>
          </p:nvPr>
        </p:nvSpPr>
        <p:spPr>
          <a:xfrm>
            <a:off x="685800" y="381001"/>
            <a:ext cx="6991492" cy="36406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 name="Google Shape;65;p152"/>
          <p:cNvSpPr txBox="1"/>
          <p:nvPr>
            <p:ph idx="12" type="sldNum"/>
          </p:nvPr>
        </p:nvSpPr>
        <p:spPr>
          <a:xfrm>
            <a:off x="10862452" y="381000"/>
            <a:ext cx="643748"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19.xml"/><Relationship Id="rId11" Type="http://schemas.openxmlformats.org/officeDocument/2006/relationships/slideLayout" Target="../slideLayouts/slideLayout10.xml"/><Relationship Id="rId22" Type="http://schemas.openxmlformats.org/officeDocument/2006/relationships/slideLayout" Target="../slideLayouts/slideLayout21.xml"/><Relationship Id="rId10" Type="http://schemas.openxmlformats.org/officeDocument/2006/relationships/slideLayout" Target="../slideLayouts/slideLayout9.xml"/><Relationship Id="rId21" Type="http://schemas.openxmlformats.org/officeDocument/2006/relationships/slideLayout" Target="../slideLayouts/slideLayout20.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23" Type="http://schemas.openxmlformats.org/officeDocument/2006/relationships/theme" Target="../theme/theme2.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19" Type="http://schemas.openxmlformats.org/officeDocument/2006/relationships/slideLayout" Target="../slideLayouts/slideLayout18.xml"/><Relationship Id="rId6" Type="http://schemas.openxmlformats.org/officeDocument/2006/relationships/slideLayout" Target="../slideLayouts/slideLayout5.xml"/><Relationship Id="rId18" Type="http://schemas.openxmlformats.org/officeDocument/2006/relationships/slideLayout" Target="../slideLayouts/slideLayout17.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9" name="Shape 9"/>
        <p:cNvGrpSpPr/>
        <p:nvPr/>
      </p:nvGrpSpPr>
      <p:grpSpPr>
        <a:xfrm>
          <a:off x="0" y="0"/>
          <a:ext cx="0" cy="0"/>
          <a:chOff x="0" y="0"/>
          <a:chExt cx="0" cy="0"/>
        </a:xfrm>
      </p:grpSpPr>
      <p:pic>
        <p:nvPicPr>
          <p:cNvPr descr="C1-HD-TOP.png" id="10" name="Google Shape;10;p143"/>
          <p:cNvPicPr preferRelativeResize="0"/>
          <p:nvPr/>
        </p:nvPicPr>
        <p:blipFill rotWithShape="1">
          <a:blip r:embed="rId1">
            <a:alphaModFix/>
          </a:blip>
          <a:srcRect b="0" l="0" r="0" t="0"/>
          <a:stretch/>
        </p:blipFill>
        <p:spPr>
          <a:xfrm>
            <a:off x="0" y="0"/>
            <a:ext cx="12192000" cy="1441450"/>
          </a:xfrm>
          <a:prstGeom prst="rect">
            <a:avLst/>
          </a:prstGeom>
          <a:noFill/>
          <a:ln>
            <a:noFill/>
          </a:ln>
        </p:spPr>
      </p:pic>
      <p:sp>
        <p:nvSpPr>
          <p:cNvPr id="11" name="Google Shape;11;p143"/>
          <p:cNvSpPr txBox="1"/>
          <p:nvPr>
            <p:ph type="title"/>
          </p:nvPr>
        </p:nvSpPr>
        <p:spPr>
          <a:xfrm>
            <a:off x="2895600" y="764373"/>
            <a:ext cx="8610600" cy="1293028"/>
          </a:xfrm>
          <a:prstGeom prst="rect">
            <a:avLst/>
          </a:prstGeom>
          <a:noFill/>
          <a:ln>
            <a:noFill/>
          </a:ln>
        </p:spPr>
        <p:txBody>
          <a:bodyPr anchorCtr="0" anchor="ctr" bIns="45700" lIns="91425" spcFirstLastPara="1" rIns="91425" wrap="square" tIns="45700">
            <a:normAutofit/>
          </a:bodyPr>
          <a:lstStyle>
            <a:lvl1pPr lvl="0" marR="0" rtl="0" algn="r">
              <a:lnSpc>
                <a:spcPct val="90000"/>
              </a:lnSpc>
              <a:spcBef>
                <a:spcPts val="0"/>
              </a:spcBef>
              <a:spcAft>
                <a:spcPts val="0"/>
              </a:spcAft>
              <a:buClr>
                <a:schemeClr val="lt1"/>
              </a:buClr>
              <a:buSzPts val="4000"/>
              <a:buFont typeface="Century Gothic"/>
              <a:buNone/>
              <a:defRPr b="0" i="0" sz="4000" u="none" cap="none" strike="noStrike">
                <a:solidFill>
                  <a:schemeClr val="lt1"/>
                </a:solidFill>
                <a:latin typeface="Century Gothic"/>
                <a:ea typeface="Century Gothic"/>
                <a:cs typeface="Century Gothic"/>
                <a:sym typeface="Century Gothic"/>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2" name="Google Shape;12;p143"/>
          <p:cNvSpPr txBox="1"/>
          <p:nvPr>
            <p:ph idx="1" type="body"/>
          </p:nvPr>
        </p:nvSpPr>
        <p:spPr>
          <a:xfrm>
            <a:off x="685800" y="2194560"/>
            <a:ext cx="10820400" cy="4024125"/>
          </a:xfrm>
          <a:prstGeom prst="rect">
            <a:avLst/>
          </a:prstGeom>
          <a:noFill/>
          <a:ln>
            <a:noFill/>
          </a:ln>
        </p:spPr>
        <p:txBody>
          <a:bodyPr anchorCtr="0" anchor="t" bIns="45700" lIns="91425" spcFirstLastPara="1" rIns="91425" wrap="square" tIns="45700">
            <a:normAutofit/>
          </a:bodyPr>
          <a:lstStyle>
            <a:lvl1pPr indent="-368300" lvl="0" marL="457200" marR="0" rtl="0" algn="l">
              <a:lnSpc>
                <a:spcPct val="90000"/>
              </a:lnSpc>
              <a:spcBef>
                <a:spcPts val="1000"/>
              </a:spcBef>
              <a:spcAft>
                <a:spcPts val="0"/>
              </a:spcAft>
              <a:buClr>
                <a:schemeClr val="lt1"/>
              </a:buClr>
              <a:buSzPts val="2200"/>
              <a:buFont typeface="Arial"/>
              <a:buChar char="•"/>
              <a:defRPr b="0" i="0" sz="2200" u="none" cap="none" strike="noStrike">
                <a:solidFill>
                  <a:schemeClr val="lt1"/>
                </a:solidFill>
                <a:latin typeface="Century Gothic"/>
                <a:ea typeface="Century Gothic"/>
                <a:cs typeface="Century Gothic"/>
                <a:sym typeface="Century Gothic"/>
              </a:defRPr>
            </a:lvl1pPr>
            <a:lvl2pPr indent="-355600" lvl="1" marL="914400" marR="0" rtl="0" algn="l">
              <a:lnSpc>
                <a:spcPct val="90000"/>
              </a:lnSpc>
              <a:spcBef>
                <a:spcPts val="500"/>
              </a:spcBef>
              <a:spcAft>
                <a:spcPts val="0"/>
              </a:spcAft>
              <a:buClr>
                <a:schemeClr val="lt1"/>
              </a:buClr>
              <a:buSzPts val="2000"/>
              <a:buFont typeface="Arial"/>
              <a:buChar char="•"/>
              <a:defRPr b="0" i="0" sz="2000" u="none" cap="none" strike="noStrike">
                <a:solidFill>
                  <a:schemeClr val="lt1"/>
                </a:solidFill>
                <a:latin typeface="Century Gothic"/>
                <a:ea typeface="Century Gothic"/>
                <a:cs typeface="Century Gothic"/>
                <a:sym typeface="Century Gothic"/>
              </a:defRPr>
            </a:lvl2pPr>
            <a:lvl3pPr indent="-342900" lvl="2" marL="1371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entury Gothic"/>
                <a:ea typeface="Century Gothic"/>
                <a:cs typeface="Century Gothic"/>
                <a:sym typeface="Century Gothic"/>
              </a:defRPr>
            </a:lvl3pPr>
            <a:lvl4pPr indent="-330200" lvl="3" marL="1828800" marR="0" rtl="0" algn="l">
              <a:lnSpc>
                <a:spcPct val="90000"/>
              </a:lnSpc>
              <a:spcBef>
                <a:spcPts val="500"/>
              </a:spcBef>
              <a:spcAft>
                <a:spcPts val="0"/>
              </a:spcAft>
              <a:buClr>
                <a:schemeClr val="lt1"/>
              </a:buClr>
              <a:buSzPts val="1600"/>
              <a:buFont typeface="Arial"/>
              <a:buChar char="•"/>
              <a:defRPr b="0" i="0" sz="1600" u="none" cap="none" strike="noStrike">
                <a:solidFill>
                  <a:schemeClr val="lt1"/>
                </a:solidFill>
                <a:latin typeface="Century Gothic"/>
                <a:ea typeface="Century Gothic"/>
                <a:cs typeface="Century Gothic"/>
                <a:sym typeface="Century Gothic"/>
              </a:defRPr>
            </a:lvl4pPr>
            <a:lvl5pPr indent="-330200" lvl="4" marL="2286000" marR="0" rtl="0" algn="l">
              <a:lnSpc>
                <a:spcPct val="90000"/>
              </a:lnSpc>
              <a:spcBef>
                <a:spcPts val="500"/>
              </a:spcBef>
              <a:spcAft>
                <a:spcPts val="0"/>
              </a:spcAft>
              <a:buClr>
                <a:schemeClr val="lt1"/>
              </a:buClr>
              <a:buSzPts val="1600"/>
              <a:buFont typeface="Arial"/>
              <a:buChar char="•"/>
              <a:defRPr b="0" i="0" sz="1600" u="none" cap="none" strike="noStrike">
                <a:solidFill>
                  <a:schemeClr val="lt1"/>
                </a:solidFill>
                <a:latin typeface="Century Gothic"/>
                <a:ea typeface="Century Gothic"/>
                <a:cs typeface="Century Gothic"/>
                <a:sym typeface="Century Gothic"/>
              </a:defRPr>
            </a:lvl5pPr>
            <a:lvl6pPr indent="-330200" lvl="5" marL="2743200" marR="0" rtl="0" algn="l">
              <a:lnSpc>
                <a:spcPct val="90000"/>
              </a:lnSpc>
              <a:spcBef>
                <a:spcPts val="500"/>
              </a:spcBef>
              <a:spcAft>
                <a:spcPts val="0"/>
              </a:spcAft>
              <a:buClr>
                <a:schemeClr val="lt1"/>
              </a:buClr>
              <a:buSzPts val="1600"/>
              <a:buFont typeface="Arial"/>
              <a:buChar char="•"/>
              <a:defRPr b="0" i="0" sz="1600" u="none" cap="none" strike="noStrike">
                <a:solidFill>
                  <a:schemeClr val="lt1"/>
                </a:solidFill>
                <a:latin typeface="Century Gothic"/>
                <a:ea typeface="Century Gothic"/>
                <a:cs typeface="Century Gothic"/>
                <a:sym typeface="Century Gothic"/>
              </a:defRPr>
            </a:lvl6pPr>
            <a:lvl7pPr indent="-330200" lvl="6" marL="3200400" marR="0" rtl="0" algn="l">
              <a:lnSpc>
                <a:spcPct val="90000"/>
              </a:lnSpc>
              <a:spcBef>
                <a:spcPts val="500"/>
              </a:spcBef>
              <a:spcAft>
                <a:spcPts val="0"/>
              </a:spcAft>
              <a:buClr>
                <a:schemeClr val="lt1"/>
              </a:buClr>
              <a:buSzPts val="1600"/>
              <a:buFont typeface="Arial"/>
              <a:buChar char="•"/>
              <a:defRPr b="0" i="0" sz="1600" u="none" cap="none" strike="noStrike">
                <a:solidFill>
                  <a:schemeClr val="lt1"/>
                </a:solidFill>
                <a:latin typeface="Century Gothic"/>
                <a:ea typeface="Century Gothic"/>
                <a:cs typeface="Century Gothic"/>
                <a:sym typeface="Century Gothic"/>
              </a:defRPr>
            </a:lvl7pPr>
            <a:lvl8pPr indent="-330200" lvl="7" marL="3657600" marR="0" rtl="0" algn="l">
              <a:lnSpc>
                <a:spcPct val="90000"/>
              </a:lnSpc>
              <a:spcBef>
                <a:spcPts val="500"/>
              </a:spcBef>
              <a:spcAft>
                <a:spcPts val="0"/>
              </a:spcAft>
              <a:buClr>
                <a:schemeClr val="lt1"/>
              </a:buClr>
              <a:buSzPts val="1600"/>
              <a:buFont typeface="Arial"/>
              <a:buChar char="•"/>
              <a:defRPr b="0" i="0" sz="1600" u="none" cap="none" strike="noStrike">
                <a:solidFill>
                  <a:schemeClr val="lt1"/>
                </a:solidFill>
                <a:latin typeface="Century Gothic"/>
                <a:ea typeface="Century Gothic"/>
                <a:cs typeface="Century Gothic"/>
                <a:sym typeface="Century Gothic"/>
              </a:defRPr>
            </a:lvl8pPr>
            <a:lvl9pPr indent="-330200" lvl="8" marL="4114800" marR="0" rtl="0" algn="l">
              <a:lnSpc>
                <a:spcPct val="90000"/>
              </a:lnSpc>
              <a:spcBef>
                <a:spcPts val="500"/>
              </a:spcBef>
              <a:spcAft>
                <a:spcPts val="0"/>
              </a:spcAft>
              <a:buClr>
                <a:schemeClr val="lt1"/>
              </a:buClr>
              <a:buSzPts val="1600"/>
              <a:buFont typeface="Arial"/>
              <a:buChar char="•"/>
              <a:defRPr b="0" i="0" sz="1600" u="none" cap="none" strike="noStrike">
                <a:solidFill>
                  <a:schemeClr val="lt1"/>
                </a:solidFill>
                <a:latin typeface="Century Gothic"/>
                <a:ea typeface="Century Gothic"/>
                <a:cs typeface="Century Gothic"/>
                <a:sym typeface="Century Gothic"/>
              </a:defRPr>
            </a:lvl9pPr>
          </a:lstStyle>
          <a:p/>
        </p:txBody>
      </p:sp>
      <p:sp>
        <p:nvSpPr>
          <p:cNvPr id="13" name="Google Shape;13;p143"/>
          <p:cNvSpPr txBox="1"/>
          <p:nvPr>
            <p:ph idx="11" type="ftr"/>
          </p:nvPr>
        </p:nvSpPr>
        <p:spPr>
          <a:xfrm>
            <a:off x="685800" y="6355845"/>
            <a:ext cx="77724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050" u="none" cap="none" strike="noStrike">
                <a:solidFill>
                  <a:schemeClr val="lt1"/>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14" name="Google Shape;14;p143"/>
          <p:cNvSpPr txBox="1"/>
          <p:nvPr>
            <p:ph idx="12" type="sldNum"/>
          </p:nvPr>
        </p:nvSpPr>
        <p:spPr>
          <a:xfrm>
            <a:off x="8763000" y="38100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050" u="none" cap="none" strike="noStrike">
                <a:solidFill>
                  <a:schemeClr val="lt1"/>
                </a:solidFill>
                <a:latin typeface="Century Gothic"/>
                <a:ea typeface="Century Gothic"/>
                <a:cs typeface="Century Gothic"/>
                <a:sym typeface="Century Gothic"/>
              </a:defRPr>
            </a:lvl1pPr>
            <a:lvl2pPr indent="0" lvl="1" marL="0" marR="0" rtl="0" algn="r">
              <a:spcBef>
                <a:spcPts val="0"/>
              </a:spcBef>
              <a:buNone/>
              <a:defRPr b="0" i="0" sz="1050" u="none" cap="none" strike="noStrike">
                <a:solidFill>
                  <a:schemeClr val="lt1"/>
                </a:solidFill>
                <a:latin typeface="Century Gothic"/>
                <a:ea typeface="Century Gothic"/>
                <a:cs typeface="Century Gothic"/>
                <a:sym typeface="Century Gothic"/>
              </a:defRPr>
            </a:lvl2pPr>
            <a:lvl3pPr indent="0" lvl="2" marL="0" marR="0" rtl="0" algn="r">
              <a:spcBef>
                <a:spcPts val="0"/>
              </a:spcBef>
              <a:buNone/>
              <a:defRPr b="0" i="0" sz="1050" u="none" cap="none" strike="noStrike">
                <a:solidFill>
                  <a:schemeClr val="lt1"/>
                </a:solidFill>
                <a:latin typeface="Century Gothic"/>
                <a:ea typeface="Century Gothic"/>
                <a:cs typeface="Century Gothic"/>
                <a:sym typeface="Century Gothic"/>
              </a:defRPr>
            </a:lvl3pPr>
            <a:lvl4pPr indent="0" lvl="3" marL="0" marR="0" rtl="0" algn="r">
              <a:spcBef>
                <a:spcPts val="0"/>
              </a:spcBef>
              <a:buNone/>
              <a:defRPr b="0" i="0" sz="1050" u="none" cap="none" strike="noStrike">
                <a:solidFill>
                  <a:schemeClr val="lt1"/>
                </a:solidFill>
                <a:latin typeface="Century Gothic"/>
                <a:ea typeface="Century Gothic"/>
                <a:cs typeface="Century Gothic"/>
                <a:sym typeface="Century Gothic"/>
              </a:defRPr>
            </a:lvl4pPr>
            <a:lvl5pPr indent="0" lvl="4" marL="0" marR="0" rtl="0" algn="r">
              <a:spcBef>
                <a:spcPts val="0"/>
              </a:spcBef>
              <a:buNone/>
              <a:defRPr b="0" i="0" sz="1050" u="none" cap="none" strike="noStrike">
                <a:solidFill>
                  <a:schemeClr val="lt1"/>
                </a:solidFill>
                <a:latin typeface="Century Gothic"/>
                <a:ea typeface="Century Gothic"/>
                <a:cs typeface="Century Gothic"/>
                <a:sym typeface="Century Gothic"/>
              </a:defRPr>
            </a:lvl5pPr>
            <a:lvl6pPr indent="0" lvl="5" marL="0" marR="0" rtl="0" algn="r">
              <a:spcBef>
                <a:spcPts val="0"/>
              </a:spcBef>
              <a:buNone/>
              <a:defRPr b="0" i="0" sz="1050" u="none" cap="none" strike="noStrike">
                <a:solidFill>
                  <a:schemeClr val="lt1"/>
                </a:solidFill>
                <a:latin typeface="Century Gothic"/>
                <a:ea typeface="Century Gothic"/>
                <a:cs typeface="Century Gothic"/>
                <a:sym typeface="Century Gothic"/>
              </a:defRPr>
            </a:lvl6pPr>
            <a:lvl7pPr indent="0" lvl="6" marL="0" marR="0" rtl="0" algn="r">
              <a:spcBef>
                <a:spcPts val="0"/>
              </a:spcBef>
              <a:buNone/>
              <a:defRPr b="0" i="0" sz="1050" u="none" cap="none" strike="noStrike">
                <a:solidFill>
                  <a:schemeClr val="lt1"/>
                </a:solidFill>
                <a:latin typeface="Century Gothic"/>
                <a:ea typeface="Century Gothic"/>
                <a:cs typeface="Century Gothic"/>
                <a:sym typeface="Century Gothic"/>
              </a:defRPr>
            </a:lvl7pPr>
            <a:lvl8pPr indent="0" lvl="7" marL="0" marR="0" rtl="0" algn="r">
              <a:spcBef>
                <a:spcPts val="0"/>
              </a:spcBef>
              <a:buNone/>
              <a:defRPr b="0" i="0" sz="1050" u="none" cap="none" strike="noStrike">
                <a:solidFill>
                  <a:schemeClr val="lt1"/>
                </a:solidFill>
                <a:latin typeface="Century Gothic"/>
                <a:ea typeface="Century Gothic"/>
                <a:cs typeface="Century Gothic"/>
                <a:sym typeface="Century Gothic"/>
              </a:defRPr>
            </a:lvl8pPr>
            <a:lvl9pPr indent="0" lvl="8" marL="0" marR="0" rtl="0" algn="r">
              <a:spcBef>
                <a:spcPts val="0"/>
              </a:spcBef>
              <a:buNone/>
              <a:defRPr b="0" i="0" sz="105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0.xml"/><Relationship Id="rId3" Type="http://schemas.openxmlformats.org/officeDocument/2006/relationships/image" Target="../media/image77.jp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1.xml"/><Relationship Id="rId3" Type="http://schemas.openxmlformats.org/officeDocument/2006/relationships/image" Target="../media/image75.jp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2.xml"/><Relationship Id="rId3" Type="http://schemas.openxmlformats.org/officeDocument/2006/relationships/image" Target="../media/image80.jp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3.xml"/><Relationship Id="rId3" Type="http://schemas.openxmlformats.org/officeDocument/2006/relationships/image" Target="../media/image78.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4.xml"/><Relationship Id="rId3" Type="http://schemas.openxmlformats.org/officeDocument/2006/relationships/image" Target="../media/image74.png"/><Relationship Id="rId4" Type="http://schemas.openxmlformats.org/officeDocument/2006/relationships/image" Target="../media/image81.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5.xml"/><Relationship Id="rId3" Type="http://schemas.openxmlformats.org/officeDocument/2006/relationships/image" Target="../media/image83.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8.xml"/><Relationship Id="rId3" Type="http://schemas.openxmlformats.org/officeDocument/2006/relationships/image" Target="../media/image85.jp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0.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4.xml"/><Relationship Id="rId3" Type="http://schemas.openxmlformats.org/officeDocument/2006/relationships/image" Target="../media/image79.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5.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1.png"/><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7.jpg"/><Relationship Id="rId4" Type="http://schemas.openxmlformats.org/officeDocument/2006/relationships/image" Target="../media/image5.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 Id="rId3" Type="http://schemas.openxmlformats.org/officeDocument/2006/relationships/image" Target="../media/image1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8.xml"/><Relationship Id="rId3" Type="http://schemas.openxmlformats.org/officeDocument/2006/relationships/image" Target="../media/image1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2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20.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22.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hyperlink" Target="http://hadoop.apache.org/"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1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2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2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6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27.png"/><Relationship Id="rId4" Type="http://schemas.openxmlformats.org/officeDocument/2006/relationships/image" Target="../media/image2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26.png"/><Relationship Id="rId4" Type="http://schemas.openxmlformats.org/officeDocument/2006/relationships/image" Target="../media/image2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2.xml"/><Relationship Id="rId3" Type="http://schemas.openxmlformats.org/officeDocument/2006/relationships/image" Target="../media/image29.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30.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2.png"/><Relationship Id="rId4" Type="http://schemas.openxmlformats.org/officeDocument/2006/relationships/image" Target="../media/image31.png"/><Relationship Id="rId5" Type="http://schemas.openxmlformats.org/officeDocument/2006/relationships/image" Target="../media/image46.png"/><Relationship Id="rId6" Type="http://schemas.openxmlformats.org/officeDocument/2006/relationships/image" Target="../media/image32.png"/><Relationship Id="rId7" Type="http://schemas.openxmlformats.org/officeDocument/2006/relationships/image" Target="../media/image33.png"/><Relationship Id="rId8" Type="http://schemas.openxmlformats.org/officeDocument/2006/relationships/image" Target="../media/image34.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48.png"/><Relationship Id="rId4" Type="http://schemas.openxmlformats.org/officeDocument/2006/relationships/image" Target="../media/image40.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37.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1.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8.jp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42.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35.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36.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43.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41.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72.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6.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hyperlink" Target="https://techvidvan.com/tutorials/hadoop-hdfs-data-block/" TargetMode="Externa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image" Target="../media/image54.gif"/></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 Id="rId3" Type="http://schemas.openxmlformats.org/officeDocument/2006/relationships/image" Target="../media/image44.jp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 Id="rId3" Type="http://schemas.openxmlformats.org/officeDocument/2006/relationships/image" Target="../media/image52.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image" Target="../media/image53.jp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 Id="rId3" Type="http://schemas.openxmlformats.org/officeDocument/2006/relationships/image" Target="../media/image45.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 Id="rId3" Type="http://schemas.openxmlformats.org/officeDocument/2006/relationships/image" Target="../media/image47.jp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 Id="rId3" Type="http://schemas.openxmlformats.org/officeDocument/2006/relationships/image" Target="../media/image51.jp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 Id="rId3" Type="http://schemas.openxmlformats.org/officeDocument/2006/relationships/image" Target="../media/image50.jp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2.xml"/><Relationship Id="rId3" Type="http://schemas.openxmlformats.org/officeDocument/2006/relationships/image" Target="../media/image57.jp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 Id="rId3" Type="http://schemas.openxmlformats.org/officeDocument/2006/relationships/image" Target="../media/image49.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 Id="rId3" Type="http://schemas.openxmlformats.org/officeDocument/2006/relationships/image" Target="../media/image55.jp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8.xml"/><Relationship Id="rId3" Type="http://schemas.openxmlformats.org/officeDocument/2006/relationships/image" Target="../media/image82.gif"/></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9.xml"/><Relationship Id="rId3" Type="http://schemas.openxmlformats.org/officeDocument/2006/relationships/image" Target="../media/image56.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1.xml"/><Relationship Id="rId3" Type="http://schemas.openxmlformats.org/officeDocument/2006/relationships/image" Target="../media/image58.jp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3.xml"/><Relationship Id="rId3" Type="http://schemas.openxmlformats.org/officeDocument/2006/relationships/image" Target="../media/image65.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4.xml"/><Relationship Id="rId3" Type="http://schemas.openxmlformats.org/officeDocument/2006/relationships/image" Target="../media/image60.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5.xml"/><Relationship Id="rId3" Type="http://schemas.openxmlformats.org/officeDocument/2006/relationships/image" Target="../media/image70.jp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7.xml"/><Relationship Id="rId3" Type="http://schemas.openxmlformats.org/officeDocument/2006/relationships/image" Target="../media/image59.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8.xml"/><Relationship Id="rId3" Type="http://schemas.openxmlformats.org/officeDocument/2006/relationships/image" Target="../media/image62.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9.xml"/><Relationship Id="rId3" Type="http://schemas.openxmlformats.org/officeDocument/2006/relationships/image" Target="../media/image6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0.xml"/><Relationship Id="rId3" Type="http://schemas.openxmlformats.org/officeDocument/2006/relationships/image" Target="../media/image69.png"/><Relationship Id="rId4" Type="http://schemas.openxmlformats.org/officeDocument/2006/relationships/hyperlink" Target="https://www.simplilearn.com/tutorials/hadoop-tutorial/yarn" TargetMode="External"/><Relationship Id="rId5" Type="http://schemas.openxmlformats.org/officeDocument/2006/relationships/image" Target="../media/image32.png"/><Relationship Id="rId6" Type="http://schemas.openxmlformats.org/officeDocument/2006/relationships/image" Target="../media/image66.png"/><Relationship Id="rId7" Type="http://schemas.openxmlformats.org/officeDocument/2006/relationships/image" Target="../media/image71.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1.xml"/><Relationship Id="rId3" Type="http://schemas.openxmlformats.org/officeDocument/2006/relationships/image" Target="../media/image63.jp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3.xml"/><Relationship Id="rId3" Type="http://schemas.openxmlformats.org/officeDocument/2006/relationships/image" Target="../media/image73.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4.xml"/><Relationship Id="rId3" Type="http://schemas.openxmlformats.org/officeDocument/2006/relationships/image" Target="../media/image64.jp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7.xml"/><Relationship Id="rId3" Type="http://schemas.openxmlformats.org/officeDocument/2006/relationships/image" Target="../media/image76.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8.xml"/><Relationship Id="rId3" Type="http://schemas.openxmlformats.org/officeDocument/2006/relationships/image" Target="../media/image84.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1"/>
          <p:cNvSpPr txBox="1"/>
          <p:nvPr>
            <p:ph type="ctrTitle"/>
          </p:nvPr>
        </p:nvSpPr>
        <p:spPr>
          <a:xfrm>
            <a:off x="420914" y="1251862"/>
            <a:ext cx="11059886" cy="1825096"/>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lt1"/>
              </a:buClr>
              <a:buSzPts val="5400"/>
              <a:buFont typeface="Century Gothic"/>
              <a:buNone/>
            </a:pPr>
            <a:r>
              <a:rPr lang="en-US" sz="5400"/>
              <a:t>INTRODUCTION TO BIG DATA FRAMEWORKS </a:t>
            </a:r>
            <a:endParaRPr sz="5400"/>
          </a:p>
        </p:txBody>
      </p:sp>
      <p:sp>
        <p:nvSpPr>
          <p:cNvPr id="164" name="Google Shape;164;p1"/>
          <p:cNvSpPr txBox="1"/>
          <p:nvPr>
            <p:ph idx="1" type="subTitle"/>
          </p:nvPr>
        </p:nvSpPr>
        <p:spPr>
          <a:xfrm>
            <a:off x="1095828" y="3773714"/>
            <a:ext cx="9448800" cy="1197430"/>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chemeClr val="accent4"/>
              </a:buClr>
              <a:buSzPts val="4800"/>
              <a:buNone/>
            </a:pPr>
            <a:r>
              <a:rPr b="1" lang="en-US" sz="4800">
                <a:solidFill>
                  <a:schemeClr val="accent4"/>
                </a:solidFill>
              </a:rPr>
              <a:t>Module 2A  -  Hadoop</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12"/>
          <p:cNvSpPr txBox="1"/>
          <p:nvPr/>
        </p:nvSpPr>
        <p:spPr>
          <a:xfrm>
            <a:off x="9928226" y="6454775"/>
            <a:ext cx="282575" cy="2667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Clr>
                <a:srgbClr val="878787"/>
              </a:buClr>
              <a:buSzPts val="1200"/>
              <a:buFont typeface="Arial"/>
              <a:buNone/>
            </a:pPr>
            <a:fld id="{00000000-1234-1234-1234-123412341234}" type="slidenum">
              <a:rPr b="0" i="0" lang="en-US" sz="1200" u="none" cap="none" strike="noStrike">
                <a:solidFill>
                  <a:srgbClr val="878787"/>
                </a:solidFill>
                <a:latin typeface="Merriweather Sans"/>
                <a:ea typeface="Merriweather Sans"/>
                <a:cs typeface="Merriweather Sans"/>
                <a:sym typeface="Merriweather Sans"/>
              </a:rPr>
              <a:t>‹#›</a:t>
            </a:fld>
            <a:endParaRPr b="0" i="0" sz="1200" u="none" cap="none" strike="noStrike">
              <a:solidFill>
                <a:srgbClr val="878787"/>
              </a:solidFill>
              <a:latin typeface="Merriweather Sans"/>
              <a:ea typeface="Merriweather Sans"/>
              <a:cs typeface="Merriweather Sans"/>
              <a:sym typeface="Merriweather Sans"/>
            </a:endParaRPr>
          </a:p>
        </p:txBody>
      </p:sp>
      <p:sp>
        <p:nvSpPr>
          <p:cNvPr id="220" name="Google Shape;220;p12"/>
          <p:cNvSpPr txBox="1"/>
          <p:nvPr>
            <p:ph type="title"/>
          </p:nvPr>
        </p:nvSpPr>
        <p:spPr>
          <a:xfrm>
            <a:off x="1981200" y="457200"/>
            <a:ext cx="8229600" cy="960438"/>
          </a:xfrm>
          <a:prstGeom prst="rect">
            <a:avLst/>
          </a:prstGeom>
          <a:noFill/>
          <a:ln>
            <a:noFill/>
          </a:ln>
        </p:spPr>
        <p:txBody>
          <a:bodyPr anchorCtr="0" anchor="ctr" bIns="45700" lIns="91425" spcFirstLastPara="1" rIns="91425" wrap="square" tIns="45700">
            <a:normAutofit/>
          </a:bodyPr>
          <a:lstStyle/>
          <a:p>
            <a:pPr indent="0" lvl="0" marL="0" rtl="0" algn="r">
              <a:lnSpc>
                <a:spcPct val="90000"/>
              </a:lnSpc>
              <a:spcBef>
                <a:spcPts val="0"/>
              </a:spcBef>
              <a:spcAft>
                <a:spcPts val="0"/>
              </a:spcAft>
              <a:buClr>
                <a:schemeClr val="accent4"/>
              </a:buClr>
              <a:buSzPts val="4000"/>
              <a:buFont typeface="Century Gothic"/>
              <a:buNone/>
            </a:pPr>
            <a:r>
              <a:rPr lang="en-US"/>
              <a:t>PAST BIG DATA SOLUTIONS</a:t>
            </a:r>
            <a:endParaRPr/>
          </a:p>
        </p:txBody>
      </p:sp>
      <p:sp>
        <p:nvSpPr>
          <p:cNvPr id="221" name="Google Shape;221;p12"/>
          <p:cNvSpPr txBox="1"/>
          <p:nvPr>
            <p:ph idx="1" type="body"/>
          </p:nvPr>
        </p:nvSpPr>
        <p:spPr>
          <a:xfrm>
            <a:off x="685800" y="1700214"/>
            <a:ext cx="10820400" cy="4518472"/>
          </a:xfrm>
          <a:prstGeom prst="rect">
            <a:avLst/>
          </a:prstGeom>
          <a:noFill/>
          <a:ln>
            <a:noFill/>
          </a:ln>
        </p:spPr>
        <p:txBody>
          <a:bodyPr anchorCtr="0" anchor="t" bIns="45700" lIns="91425" spcFirstLastPara="1" rIns="91425" wrap="square" tIns="45700">
            <a:normAutofit/>
          </a:bodyPr>
          <a:lstStyle/>
          <a:p>
            <a:pPr indent="-254000" lvl="0" marL="228600" rtl="0" algn="l">
              <a:lnSpc>
                <a:spcPct val="90000"/>
              </a:lnSpc>
              <a:spcBef>
                <a:spcPts val="0"/>
              </a:spcBef>
              <a:spcAft>
                <a:spcPts val="0"/>
              </a:spcAft>
              <a:buClr>
                <a:schemeClr val="lt1"/>
              </a:buClr>
              <a:buSzPts val="4000"/>
              <a:buChar char="•"/>
            </a:pPr>
            <a:r>
              <a:rPr b="1" lang="en-US" sz="4000"/>
              <a:t>Data Shard’ing Shortcomings:</a:t>
            </a:r>
            <a:endParaRPr/>
          </a:p>
          <a:p>
            <a:pPr indent="-228600" lvl="1" marL="685800" rtl="0" algn="l">
              <a:lnSpc>
                <a:spcPct val="90000"/>
              </a:lnSpc>
              <a:spcBef>
                <a:spcPts val="500"/>
              </a:spcBef>
              <a:spcAft>
                <a:spcPts val="0"/>
              </a:spcAft>
              <a:buClr>
                <a:srgbClr val="FFF2CC"/>
              </a:buClr>
              <a:buSzPts val="3600"/>
              <a:buChar char="•"/>
            </a:pPr>
            <a:r>
              <a:rPr b="1" lang="en-US"/>
              <a:t>Reliability</a:t>
            </a:r>
            <a:endParaRPr/>
          </a:p>
          <a:p>
            <a:pPr indent="-228600" lvl="1" marL="685800" rtl="0" algn="l">
              <a:lnSpc>
                <a:spcPct val="90000"/>
              </a:lnSpc>
              <a:spcBef>
                <a:spcPts val="500"/>
              </a:spcBef>
              <a:spcAft>
                <a:spcPts val="0"/>
              </a:spcAft>
              <a:buClr>
                <a:srgbClr val="FFF2CC"/>
              </a:buClr>
              <a:buSzPts val="3600"/>
              <a:buChar char="•"/>
            </a:pPr>
            <a:r>
              <a:rPr b="1" lang="en-US"/>
              <a:t>Distributed Queries</a:t>
            </a:r>
            <a:endParaRPr/>
          </a:p>
          <a:p>
            <a:pPr indent="-228600" lvl="1" marL="685800" rtl="0" algn="l">
              <a:lnSpc>
                <a:spcPct val="90000"/>
              </a:lnSpc>
              <a:spcBef>
                <a:spcPts val="500"/>
              </a:spcBef>
              <a:spcAft>
                <a:spcPts val="0"/>
              </a:spcAft>
              <a:buClr>
                <a:srgbClr val="FFF2CC"/>
              </a:buClr>
              <a:buSzPts val="3600"/>
              <a:buChar char="•"/>
            </a:pPr>
            <a:r>
              <a:rPr b="1" lang="en-US"/>
              <a:t>Writing Sharding Code is difficult</a:t>
            </a:r>
            <a:endParaRPr/>
          </a:p>
          <a:p>
            <a:pPr indent="-228600" lvl="1" marL="685800" rtl="0" algn="l">
              <a:lnSpc>
                <a:spcPct val="90000"/>
              </a:lnSpc>
              <a:spcBef>
                <a:spcPts val="500"/>
              </a:spcBef>
              <a:spcAft>
                <a:spcPts val="0"/>
              </a:spcAft>
              <a:buClr>
                <a:srgbClr val="FFF2CC"/>
              </a:buClr>
              <a:buSzPts val="3600"/>
              <a:buChar char="•"/>
            </a:pPr>
            <a:r>
              <a:rPr b="1" lang="en-US"/>
              <a:t>No automated way to to perform load balancing</a:t>
            </a:r>
            <a:endParaRPr/>
          </a:p>
          <a:p>
            <a:pPr indent="-228600" lvl="1" marL="685800" rtl="0" algn="l">
              <a:lnSpc>
                <a:spcPct val="90000"/>
              </a:lnSpc>
              <a:spcBef>
                <a:spcPts val="500"/>
              </a:spcBef>
              <a:spcAft>
                <a:spcPts val="0"/>
              </a:spcAft>
              <a:buClr>
                <a:srgbClr val="FFF2CC"/>
              </a:buClr>
              <a:buSzPts val="3600"/>
              <a:buChar char="•"/>
            </a:pPr>
            <a:r>
              <a:rPr b="1" lang="en-US"/>
              <a:t>Shards are not synchronously replicated</a:t>
            </a:r>
            <a:endParaRPr/>
          </a:p>
          <a:p>
            <a:pPr indent="-228600" lvl="1" marL="685800" rtl="0" algn="l">
              <a:lnSpc>
                <a:spcPct val="90000"/>
              </a:lnSpc>
              <a:spcBef>
                <a:spcPts val="500"/>
              </a:spcBef>
              <a:spcAft>
                <a:spcPts val="0"/>
              </a:spcAft>
              <a:buClr>
                <a:srgbClr val="FFF2CC"/>
              </a:buClr>
              <a:buSzPts val="3600"/>
              <a:buFont typeface="Arial"/>
              <a:buNone/>
            </a:pPr>
            <a:r>
              <a:t/>
            </a:r>
            <a:endParaRPr b="1"/>
          </a:p>
          <a:p>
            <a:pPr indent="0" lvl="1" marL="685800" rtl="0" algn="l">
              <a:lnSpc>
                <a:spcPct val="90000"/>
              </a:lnSpc>
              <a:spcBef>
                <a:spcPts val="500"/>
              </a:spcBef>
              <a:spcAft>
                <a:spcPts val="0"/>
              </a:spcAft>
              <a:buClr>
                <a:srgbClr val="FFF2CC"/>
              </a:buClr>
              <a:buSzPts val="3600"/>
              <a:buNone/>
            </a:pPr>
            <a:r>
              <a:t/>
            </a:r>
            <a:endParaRPr b="1"/>
          </a:p>
          <a:p>
            <a:pPr indent="-25400" lvl="1" marL="685800" rtl="0" algn="l">
              <a:lnSpc>
                <a:spcPct val="90000"/>
              </a:lnSpc>
              <a:spcBef>
                <a:spcPts val="500"/>
              </a:spcBef>
              <a:spcAft>
                <a:spcPts val="0"/>
              </a:spcAft>
              <a:buClr>
                <a:srgbClr val="FFF2CC"/>
              </a:buClr>
              <a:buSzPts val="3200"/>
              <a:buNone/>
            </a:pPr>
            <a:r>
              <a:t/>
            </a:r>
            <a:endParaRPr sz="3200"/>
          </a:p>
          <a:p>
            <a:pPr indent="-76200" lvl="2" marL="1143000" rtl="0" algn="l">
              <a:lnSpc>
                <a:spcPct val="90000"/>
              </a:lnSpc>
              <a:spcBef>
                <a:spcPts val="500"/>
              </a:spcBef>
              <a:spcAft>
                <a:spcPts val="0"/>
              </a:spcAft>
              <a:buClr>
                <a:schemeClr val="lt1"/>
              </a:buClr>
              <a:buSzPts val="2400"/>
              <a:buNone/>
            </a:pPr>
            <a:r>
              <a:t/>
            </a:r>
            <a:endParaRPr sz="2400"/>
          </a:p>
          <a:p>
            <a:pPr indent="-228600" lvl="0" marL="228600" rtl="0" algn="l">
              <a:lnSpc>
                <a:spcPct val="90000"/>
              </a:lnSpc>
              <a:spcBef>
                <a:spcPts val="1000"/>
              </a:spcBef>
              <a:spcAft>
                <a:spcPts val="0"/>
              </a:spcAft>
              <a:buClr>
                <a:schemeClr val="lt1"/>
              </a:buClr>
              <a:buSzPts val="4800"/>
              <a:buFont typeface="Arial"/>
              <a:buNone/>
            </a:pPr>
            <a:r>
              <a:t/>
            </a:r>
            <a:endParaRPr sz="4800"/>
          </a:p>
          <a:p>
            <a:pPr indent="0" lvl="1" marL="685800" rtl="0" algn="l">
              <a:lnSpc>
                <a:spcPct val="90000"/>
              </a:lnSpc>
              <a:spcBef>
                <a:spcPts val="500"/>
              </a:spcBef>
              <a:spcAft>
                <a:spcPts val="0"/>
              </a:spcAft>
              <a:buClr>
                <a:srgbClr val="FFF2CC"/>
              </a:buClr>
              <a:buSzPts val="3600"/>
              <a:buNone/>
            </a:pPr>
            <a:r>
              <a:t/>
            </a:r>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3" name="Shape 863"/>
        <p:cNvGrpSpPr/>
        <p:nvPr/>
      </p:nvGrpSpPr>
      <p:grpSpPr>
        <a:xfrm>
          <a:off x="0" y="0"/>
          <a:ext cx="0" cy="0"/>
          <a:chOff x="0" y="0"/>
          <a:chExt cx="0" cy="0"/>
        </a:xfrm>
      </p:grpSpPr>
      <p:pic>
        <p:nvPicPr>
          <p:cNvPr descr="https://www.mssqltips.com/tipimages2/3260_Apache_Hadoop_Ecosystem.JPG" id="864" name="Google Shape;864;p119"/>
          <p:cNvPicPr preferRelativeResize="0"/>
          <p:nvPr/>
        </p:nvPicPr>
        <p:blipFill rotWithShape="1">
          <a:blip r:embed="rId3">
            <a:alphaModFix/>
          </a:blip>
          <a:srcRect b="0" l="0" r="0" t="0"/>
          <a:stretch/>
        </p:blipFill>
        <p:spPr>
          <a:xfrm>
            <a:off x="672029" y="572877"/>
            <a:ext cx="11027884" cy="5827923"/>
          </a:xfrm>
          <a:prstGeom prst="rect">
            <a:avLst/>
          </a:prstGeom>
          <a:noFill/>
          <a:ln>
            <a:noFill/>
          </a:ln>
        </p:spPr>
      </p:pic>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8" name="Shape 868"/>
        <p:cNvGrpSpPr/>
        <p:nvPr/>
      </p:nvGrpSpPr>
      <p:grpSpPr>
        <a:xfrm>
          <a:off x="0" y="0"/>
          <a:ext cx="0" cy="0"/>
          <a:chOff x="0" y="0"/>
          <a:chExt cx="0" cy="0"/>
        </a:xfrm>
      </p:grpSpPr>
      <p:pic>
        <p:nvPicPr>
          <p:cNvPr descr="http://thebigdatablog.weebly.com/uploads/3/2/3/2/32326475/87375_orig.jpg" id="869" name="Google Shape;869;p120"/>
          <p:cNvPicPr preferRelativeResize="0"/>
          <p:nvPr/>
        </p:nvPicPr>
        <p:blipFill rotWithShape="1">
          <a:blip r:embed="rId3">
            <a:alphaModFix/>
          </a:blip>
          <a:srcRect b="0" l="0" r="0" t="0"/>
          <a:stretch/>
        </p:blipFill>
        <p:spPr>
          <a:xfrm>
            <a:off x="550843" y="253388"/>
            <a:ext cx="10829581" cy="6235547"/>
          </a:xfrm>
          <a:prstGeom prst="rect">
            <a:avLst/>
          </a:prstGeom>
          <a:noFill/>
          <a:ln>
            <a:noFill/>
          </a:ln>
        </p:spPr>
      </p:pic>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3" name="Shape 873"/>
        <p:cNvGrpSpPr/>
        <p:nvPr/>
      </p:nvGrpSpPr>
      <p:grpSpPr>
        <a:xfrm>
          <a:off x="0" y="0"/>
          <a:ext cx="0" cy="0"/>
          <a:chOff x="0" y="0"/>
          <a:chExt cx="0" cy="0"/>
        </a:xfrm>
      </p:grpSpPr>
      <p:pic>
        <p:nvPicPr>
          <p:cNvPr descr="http://blogs.ca.com/wp-content/uploads/2015/02/The-Hadoop-Ecosystem.jpg" id="874" name="Google Shape;874;p121"/>
          <p:cNvPicPr preferRelativeResize="0"/>
          <p:nvPr/>
        </p:nvPicPr>
        <p:blipFill rotWithShape="1">
          <a:blip r:embed="rId3">
            <a:alphaModFix/>
          </a:blip>
          <a:srcRect b="0" l="0" r="0" t="0"/>
          <a:stretch/>
        </p:blipFill>
        <p:spPr>
          <a:xfrm>
            <a:off x="363556" y="187286"/>
            <a:ext cx="11303307" cy="6531551"/>
          </a:xfrm>
          <a:prstGeom prst="rect">
            <a:avLst/>
          </a:prstGeom>
          <a:noFill/>
          <a:ln>
            <a:noFill/>
          </a:ln>
        </p:spPr>
      </p:pic>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8" name="Shape 878"/>
        <p:cNvGrpSpPr/>
        <p:nvPr/>
      </p:nvGrpSpPr>
      <p:grpSpPr>
        <a:xfrm>
          <a:off x="0" y="0"/>
          <a:ext cx="0" cy="0"/>
          <a:chOff x="0" y="0"/>
          <a:chExt cx="0" cy="0"/>
        </a:xfrm>
      </p:grpSpPr>
      <p:pic>
        <p:nvPicPr>
          <p:cNvPr descr="Image for post" id="879" name="Google Shape;879;p122"/>
          <p:cNvPicPr preferRelativeResize="0"/>
          <p:nvPr/>
        </p:nvPicPr>
        <p:blipFill rotWithShape="1">
          <a:blip r:embed="rId3">
            <a:alphaModFix/>
          </a:blip>
          <a:srcRect b="0" l="0" r="0" t="0"/>
          <a:stretch/>
        </p:blipFill>
        <p:spPr>
          <a:xfrm>
            <a:off x="788274" y="453916"/>
            <a:ext cx="10452539" cy="5981700"/>
          </a:xfrm>
          <a:prstGeom prst="rect">
            <a:avLst/>
          </a:prstGeom>
          <a:noFill/>
          <a:ln>
            <a:noFill/>
          </a:ln>
        </p:spPr>
      </p:pic>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3" name="Shape 883"/>
        <p:cNvGrpSpPr/>
        <p:nvPr/>
      </p:nvGrpSpPr>
      <p:grpSpPr>
        <a:xfrm>
          <a:off x="0" y="0"/>
          <a:ext cx="0" cy="0"/>
          <a:chOff x="0" y="0"/>
          <a:chExt cx="0" cy="0"/>
        </a:xfrm>
      </p:grpSpPr>
      <p:pic>
        <p:nvPicPr>
          <p:cNvPr id="884" name="Google Shape;884;g294ae0d00ad_1_4"/>
          <p:cNvPicPr preferRelativeResize="0"/>
          <p:nvPr/>
        </p:nvPicPr>
        <p:blipFill rotWithShape="1">
          <a:blip r:embed="rId3">
            <a:alphaModFix/>
          </a:blip>
          <a:srcRect b="0" l="0" r="0" t="0"/>
          <a:stretch/>
        </p:blipFill>
        <p:spPr>
          <a:xfrm>
            <a:off x="123296" y="1306018"/>
            <a:ext cx="5082115" cy="3381729"/>
          </a:xfrm>
          <a:prstGeom prst="rect">
            <a:avLst/>
          </a:prstGeom>
          <a:solidFill>
            <a:schemeClr val="lt1"/>
          </a:solidFill>
          <a:ln>
            <a:noFill/>
          </a:ln>
        </p:spPr>
      </p:pic>
      <p:pic>
        <p:nvPicPr>
          <p:cNvPr id="885" name="Google Shape;885;g294ae0d00ad_1_4"/>
          <p:cNvPicPr preferRelativeResize="0"/>
          <p:nvPr/>
        </p:nvPicPr>
        <p:blipFill rotWithShape="1">
          <a:blip r:embed="rId4">
            <a:alphaModFix/>
          </a:blip>
          <a:srcRect b="0" l="0" r="0" t="0"/>
          <a:stretch/>
        </p:blipFill>
        <p:spPr>
          <a:xfrm>
            <a:off x="5612606" y="381000"/>
            <a:ext cx="6300788" cy="6218238"/>
          </a:xfrm>
          <a:prstGeom prst="rect">
            <a:avLst/>
          </a:prstGeom>
          <a:solidFill>
            <a:schemeClr val="lt1"/>
          </a:solidFill>
          <a:ln>
            <a:noFill/>
          </a:ln>
        </p:spPr>
      </p:pic>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9" name="Shape 889"/>
        <p:cNvGrpSpPr/>
        <p:nvPr/>
      </p:nvGrpSpPr>
      <p:grpSpPr>
        <a:xfrm>
          <a:off x="0" y="0"/>
          <a:ext cx="0" cy="0"/>
          <a:chOff x="0" y="0"/>
          <a:chExt cx="0" cy="0"/>
        </a:xfrm>
      </p:grpSpPr>
      <p:sp>
        <p:nvSpPr>
          <p:cNvPr id="890" name="Google Shape;890;g294ae0d00ad_1_9"/>
          <p:cNvSpPr txBox="1"/>
          <p:nvPr>
            <p:ph type="title"/>
          </p:nvPr>
        </p:nvSpPr>
        <p:spPr>
          <a:xfrm>
            <a:off x="2521027" y="381000"/>
            <a:ext cx="8610600" cy="8859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FFC000"/>
              </a:buClr>
              <a:buSzPts val="4000"/>
              <a:buFont typeface="Century Gothic"/>
              <a:buNone/>
            </a:pPr>
            <a:r>
              <a:rPr lang="en-US">
                <a:solidFill>
                  <a:srgbClr val="FFC000"/>
                </a:solidFill>
              </a:rPr>
              <a:t>COMPARISON</a:t>
            </a:r>
            <a:endParaRPr>
              <a:solidFill>
                <a:srgbClr val="FFC000"/>
              </a:solidFill>
            </a:endParaRPr>
          </a:p>
        </p:txBody>
      </p:sp>
      <p:pic>
        <p:nvPicPr>
          <p:cNvPr id="891" name="Google Shape;891;g294ae0d00ad_1_9"/>
          <p:cNvPicPr preferRelativeResize="0"/>
          <p:nvPr/>
        </p:nvPicPr>
        <p:blipFill rotWithShape="1">
          <a:blip r:embed="rId3">
            <a:alphaModFix/>
          </a:blip>
          <a:srcRect b="0" l="0" r="0" t="0"/>
          <a:stretch/>
        </p:blipFill>
        <p:spPr>
          <a:xfrm>
            <a:off x="198303" y="1266940"/>
            <a:ext cx="11795395" cy="5299113"/>
          </a:xfrm>
          <a:prstGeom prst="rect">
            <a:avLst/>
          </a:prstGeom>
          <a:noFill/>
          <a:ln>
            <a:noFill/>
          </a:ln>
        </p:spPr>
      </p:pic>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5" name="Shape 895"/>
        <p:cNvGrpSpPr/>
        <p:nvPr/>
      </p:nvGrpSpPr>
      <p:grpSpPr>
        <a:xfrm>
          <a:off x="0" y="0"/>
          <a:ext cx="0" cy="0"/>
          <a:chOff x="0" y="0"/>
          <a:chExt cx="0" cy="0"/>
        </a:xfrm>
      </p:grpSpPr>
      <p:sp>
        <p:nvSpPr>
          <p:cNvPr id="896" name="Google Shape;896;g294ae0d00ad_1_14"/>
          <p:cNvSpPr txBox="1"/>
          <p:nvPr>
            <p:ph type="title"/>
          </p:nvPr>
        </p:nvSpPr>
        <p:spPr>
          <a:xfrm>
            <a:off x="2895600" y="764373"/>
            <a:ext cx="8610600" cy="1293000"/>
          </a:xfrm>
          <a:prstGeom prst="rect">
            <a:avLst/>
          </a:prstGeom>
          <a:noFill/>
          <a:ln>
            <a:noFill/>
          </a:ln>
        </p:spPr>
        <p:txBody>
          <a:bodyPr anchorCtr="0" anchor="ctr" bIns="45700" lIns="91425" spcFirstLastPara="1" rIns="91425" wrap="square" tIns="45700">
            <a:normAutofit/>
          </a:bodyPr>
          <a:lstStyle/>
          <a:p>
            <a:pPr indent="0" lvl="0" marL="0" rtl="0" algn="r">
              <a:lnSpc>
                <a:spcPct val="90000"/>
              </a:lnSpc>
              <a:spcBef>
                <a:spcPts val="0"/>
              </a:spcBef>
              <a:spcAft>
                <a:spcPts val="0"/>
              </a:spcAft>
              <a:buClr>
                <a:schemeClr val="accent4"/>
              </a:buClr>
              <a:buSzPts val="4000"/>
              <a:buFont typeface="Century Gothic"/>
              <a:buNone/>
            </a:pPr>
            <a:r>
              <a:rPr lang="en-US"/>
              <a:t>WHY HADOOP?  -  TECHNICAL</a:t>
            </a:r>
            <a:endParaRPr/>
          </a:p>
        </p:txBody>
      </p:sp>
      <p:sp>
        <p:nvSpPr>
          <p:cNvPr id="897" name="Google Shape;897;g294ae0d00ad_1_14"/>
          <p:cNvSpPr txBox="1"/>
          <p:nvPr>
            <p:ph idx="1" type="body"/>
          </p:nvPr>
        </p:nvSpPr>
        <p:spPr>
          <a:xfrm>
            <a:off x="385590" y="2445745"/>
            <a:ext cx="11120700" cy="3772800"/>
          </a:xfrm>
          <a:prstGeom prst="rect">
            <a:avLst/>
          </a:prstGeom>
          <a:noFill/>
          <a:ln>
            <a:noFill/>
          </a:ln>
        </p:spPr>
        <p:txBody>
          <a:bodyPr anchorCtr="0" anchor="t" bIns="45700" lIns="91425" spcFirstLastPara="1" rIns="91425" wrap="square" tIns="45700">
            <a:normAutofit/>
          </a:bodyPr>
          <a:lstStyle/>
          <a:p>
            <a:pPr indent="-228600" lvl="0" marL="228600" rtl="0" algn="l">
              <a:lnSpc>
                <a:spcPct val="100000"/>
              </a:lnSpc>
              <a:spcBef>
                <a:spcPts val="0"/>
              </a:spcBef>
              <a:spcAft>
                <a:spcPts val="0"/>
              </a:spcAft>
              <a:buClr>
                <a:schemeClr val="lt1"/>
              </a:buClr>
              <a:buSzPts val="3600"/>
              <a:buChar char="•"/>
            </a:pPr>
            <a:r>
              <a:rPr lang="en-US"/>
              <a:t>Simple structure vs. Optimization</a:t>
            </a:r>
            <a:endParaRPr/>
          </a:p>
          <a:p>
            <a:pPr indent="-228600" lvl="0" marL="228600" rtl="0" algn="l">
              <a:lnSpc>
                <a:spcPct val="100000"/>
              </a:lnSpc>
              <a:spcBef>
                <a:spcPts val="1000"/>
              </a:spcBef>
              <a:spcAft>
                <a:spcPts val="0"/>
              </a:spcAft>
              <a:buClr>
                <a:schemeClr val="lt1"/>
              </a:buClr>
              <a:buSzPts val="3600"/>
              <a:buChar char="•"/>
            </a:pPr>
            <a:r>
              <a:rPr lang="en-US"/>
              <a:t>Transaction time not minimized</a:t>
            </a:r>
            <a:endParaRPr/>
          </a:p>
          <a:p>
            <a:pPr indent="-228600" lvl="0" marL="228600" rtl="0" algn="l">
              <a:lnSpc>
                <a:spcPct val="100000"/>
              </a:lnSpc>
              <a:spcBef>
                <a:spcPts val="1000"/>
              </a:spcBef>
              <a:spcAft>
                <a:spcPts val="0"/>
              </a:spcAft>
              <a:buClr>
                <a:schemeClr val="lt1"/>
              </a:buClr>
              <a:buSzPts val="3600"/>
              <a:buChar char="•"/>
            </a:pPr>
            <a:r>
              <a:rPr lang="en-US"/>
              <a:t>Lower performance with same number of nodes</a:t>
            </a:r>
            <a:endParaRPr/>
          </a:p>
          <a:p>
            <a:pPr indent="-228600" lvl="0" marL="228600" rtl="0" algn="l">
              <a:lnSpc>
                <a:spcPct val="100000"/>
              </a:lnSpc>
              <a:spcBef>
                <a:spcPts val="1000"/>
              </a:spcBef>
              <a:spcAft>
                <a:spcPts val="0"/>
              </a:spcAft>
              <a:buClr>
                <a:schemeClr val="lt1"/>
              </a:buClr>
              <a:buSzPts val="3600"/>
              <a:buChar char="•"/>
            </a:pPr>
            <a:r>
              <a:rPr lang="en-US"/>
              <a:t>No compelling reason to choose Hadoop</a:t>
            </a:r>
            <a:endParaRP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1" name="Shape 901"/>
        <p:cNvGrpSpPr/>
        <p:nvPr/>
      </p:nvGrpSpPr>
      <p:grpSpPr>
        <a:xfrm>
          <a:off x="0" y="0"/>
          <a:ext cx="0" cy="0"/>
          <a:chOff x="0" y="0"/>
          <a:chExt cx="0" cy="0"/>
        </a:xfrm>
      </p:grpSpPr>
      <p:sp>
        <p:nvSpPr>
          <p:cNvPr id="902" name="Google Shape;902;g294ae0d00ad_1_19"/>
          <p:cNvSpPr txBox="1"/>
          <p:nvPr>
            <p:ph type="title"/>
          </p:nvPr>
        </p:nvSpPr>
        <p:spPr>
          <a:xfrm>
            <a:off x="2895600" y="764373"/>
            <a:ext cx="8610600" cy="866100"/>
          </a:xfrm>
          <a:prstGeom prst="rect">
            <a:avLst/>
          </a:prstGeom>
          <a:noFill/>
          <a:ln>
            <a:noFill/>
          </a:ln>
        </p:spPr>
        <p:txBody>
          <a:bodyPr anchorCtr="0" anchor="ctr" bIns="45700" lIns="91425" spcFirstLastPara="1" rIns="91425" wrap="square" tIns="45700">
            <a:normAutofit fontScale="90000"/>
          </a:bodyPr>
          <a:lstStyle/>
          <a:p>
            <a:pPr indent="0" lvl="0" marL="0" rtl="0" algn="r">
              <a:lnSpc>
                <a:spcPct val="90000"/>
              </a:lnSpc>
              <a:spcBef>
                <a:spcPts val="0"/>
              </a:spcBef>
              <a:spcAft>
                <a:spcPts val="0"/>
              </a:spcAft>
              <a:buClr>
                <a:schemeClr val="accent4"/>
              </a:buClr>
              <a:buSzPct val="100000"/>
              <a:buFont typeface="Century Gothic"/>
              <a:buNone/>
            </a:pPr>
            <a:r>
              <a:rPr lang="en-US"/>
              <a:t>WHY HADOOP- COMMERCIALLY</a:t>
            </a:r>
            <a:br>
              <a:rPr lang="en-US"/>
            </a:br>
            <a:endParaRPr/>
          </a:p>
        </p:txBody>
      </p:sp>
      <p:sp>
        <p:nvSpPr>
          <p:cNvPr id="903" name="Google Shape;903;g294ae0d00ad_1_19"/>
          <p:cNvSpPr txBox="1"/>
          <p:nvPr>
            <p:ph idx="1" type="body"/>
          </p:nvPr>
        </p:nvSpPr>
        <p:spPr>
          <a:xfrm>
            <a:off x="685800" y="1784734"/>
            <a:ext cx="10820400" cy="4434000"/>
          </a:xfrm>
          <a:prstGeom prst="rect">
            <a:avLst/>
          </a:prstGeom>
          <a:noFill/>
          <a:ln>
            <a:noFill/>
          </a:ln>
        </p:spPr>
        <p:txBody>
          <a:bodyPr anchorCtr="0" anchor="t" bIns="45700" lIns="91425" spcFirstLastPara="1" rIns="91425" wrap="square" tIns="45700">
            <a:normAutofit/>
          </a:bodyPr>
          <a:lstStyle/>
          <a:p>
            <a:pPr indent="-228600" lvl="0" marL="228600" rtl="0" algn="l">
              <a:lnSpc>
                <a:spcPct val="100000"/>
              </a:lnSpc>
              <a:spcBef>
                <a:spcPts val="0"/>
              </a:spcBef>
              <a:spcAft>
                <a:spcPts val="0"/>
              </a:spcAft>
              <a:buClr>
                <a:schemeClr val="lt1"/>
              </a:buClr>
              <a:buSzPts val="3600"/>
              <a:buChar char="•"/>
            </a:pPr>
            <a:r>
              <a:rPr lang="en-US"/>
              <a:t>Cheap (Buy more servers to beat DBMS)</a:t>
            </a:r>
            <a:endParaRPr/>
          </a:p>
          <a:p>
            <a:pPr indent="-228600" lvl="0" marL="228600" rtl="0" algn="l">
              <a:lnSpc>
                <a:spcPct val="100000"/>
              </a:lnSpc>
              <a:spcBef>
                <a:spcPts val="1000"/>
              </a:spcBef>
              <a:spcAft>
                <a:spcPts val="0"/>
              </a:spcAft>
              <a:buClr>
                <a:schemeClr val="lt1"/>
              </a:buClr>
              <a:buSzPts val="3600"/>
              <a:buChar char="•"/>
            </a:pPr>
            <a:r>
              <a:rPr lang="en-US"/>
              <a:t>Flexible (Both in design and deployment)</a:t>
            </a:r>
            <a:endParaRPr/>
          </a:p>
          <a:p>
            <a:pPr indent="-228600" lvl="0" marL="228600" rtl="0" algn="l">
              <a:lnSpc>
                <a:spcPct val="100000"/>
              </a:lnSpc>
              <a:spcBef>
                <a:spcPts val="1000"/>
              </a:spcBef>
              <a:spcAft>
                <a:spcPts val="0"/>
              </a:spcAft>
              <a:buClr>
                <a:schemeClr val="lt1"/>
              </a:buClr>
              <a:buSzPts val="3600"/>
              <a:buChar char="•"/>
            </a:pPr>
            <a:r>
              <a:rPr lang="en-US"/>
              <a:t>Easier to design</a:t>
            </a:r>
            <a:endParaRPr/>
          </a:p>
          <a:p>
            <a:pPr indent="-228600" lvl="0" marL="228600" rtl="0" algn="l">
              <a:lnSpc>
                <a:spcPct val="100000"/>
              </a:lnSpc>
              <a:spcBef>
                <a:spcPts val="1000"/>
              </a:spcBef>
              <a:spcAft>
                <a:spcPts val="0"/>
              </a:spcAft>
              <a:buClr>
                <a:schemeClr val="lt1"/>
              </a:buClr>
              <a:buSzPts val="3600"/>
              <a:buChar char="•"/>
            </a:pPr>
            <a:r>
              <a:rPr lang="en-US"/>
              <a:t>Easier to scale up</a:t>
            </a:r>
            <a:endParaRPr/>
          </a:p>
          <a:p>
            <a:pPr indent="-228600" lvl="0" marL="228600" rtl="0" algn="l">
              <a:lnSpc>
                <a:spcPct val="100000"/>
              </a:lnSpc>
              <a:spcBef>
                <a:spcPts val="1000"/>
              </a:spcBef>
              <a:spcAft>
                <a:spcPts val="0"/>
              </a:spcAft>
              <a:buClr>
                <a:schemeClr val="lt1"/>
              </a:buClr>
              <a:buSzPts val="3600"/>
              <a:buChar char="•"/>
            </a:pPr>
            <a:r>
              <a:rPr lang="en-US"/>
              <a:t>Combine with other system to achieve better performance</a:t>
            </a:r>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7" name="Shape 907"/>
        <p:cNvGrpSpPr/>
        <p:nvPr/>
      </p:nvGrpSpPr>
      <p:grpSpPr>
        <a:xfrm>
          <a:off x="0" y="0"/>
          <a:ext cx="0" cy="0"/>
          <a:chOff x="0" y="0"/>
          <a:chExt cx="0" cy="0"/>
        </a:xfrm>
      </p:grpSpPr>
      <p:pic>
        <p:nvPicPr>
          <p:cNvPr descr="Drawbacks of Hadoop &amp; its Solutions" id="908" name="Google Shape;908;g294ae0d00ad_1_24"/>
          <p:cNvPicPr preferRelativeResize="0"/>
          <p:nvPr/>
        </p:nvPicPr>
        <p:blipFill rotWithShape="1">
          <a:blip r:embed="rId3">
            <a:alphaModFix/>
          </a:blip>
          <a:srcRect b="-7415" l="1159" r="12981" t="19029"/>
          <a:stretch/>
        </p:blipFill>
        <p:spPr>
          <a:xfrm>
            <a:off x="152400" y="625173"/>
            <a:ext cx="10489323" cy="5607654"/>
          </a:xfrm>
          <a:prstGeom prst="rect">
            <a:avLst/>
          </a:prstGeom>
          <a:noFill/>
          <a:ln>
            <a:noFill/>
          </a:ln>
        </p:spPr>
      </p:pic>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2" name="Shape 912"/>
        <p:cNvGrpSpPr/>
        <p:nvPr/>
      </p:nvGrpSpPr>
      <p:grpSpPr>
        <a:xfrm>
          <a:off x="0" y="0"/>
          <a:ext cx="0" cy="0"/>
          <a:chOff x="0" y="0"/>
          <a:chExt cx="0" cy="0"/>
        </a:xfrm>
      </p:grpSpPr>
      <p:sp>
        <p:nvSpPr>
          <p:cNvPr id="913" name="Google Shape;913;p123"/>
          <p:cNvSpPr txBox="1"/>
          <p:nvPr/>
        </p:nvSpPr>
        <p:spPr>
          <a:xfrm>
            <a:off x="9928226" y="6454775"/>
            <a:ext cx="282575" cy="2667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Clr>
                <a:srgbClr val="878787"/>
              </a:buClr>
              <a:buSzPts val="1200"/>
              <a:buFont typeface="Arial"/>
              <a:buNone/>
            </a:pPr>
            <a:fld id="{00000000-1234-1234-1234-123412341234}" type="slidenum">
              <a:rPr lang="en-US" sz="1200">
                <a:solidFill>
                  <a:srgbClr val="878787"/>
                </a:solidFill>
                <a:latin typeface="Merriweather Sans"/>
                <a:ea typeface="Merriweather Sans"/>
                <a:cs typeface="Merriweather Sans"/>
                <a:sym typeface="Merriweather Sans"/>
              </a:rPr>
              <a:t>‹#›</a:t>
            </a:fld>
            <a:endParaRPr sz="1200">
              <a:solidFill>
                <a:srgbClr val="878787"/>
              </a:solidFill>
              <a:latin typeface="Merriweather Sans"/>
              <a:ea typeface="Merriweather Sans"/>
              <a:cs typeface="Merriweather Sans"/>
              <a:sym typeface="Merriweather Sans"/>
            </a:endParaRPr>
          </a:p>
        </p:txBody>
      </p:sp>
      <p:sp>
        <p:nvSpPr>
          <p:cNvPr id="914" name="Google Shape;914;p123"/>
          <p:cNvSpPr txBox="1"/>
          <p:nvPr>
            <p:ph type="title"/>
          </p:nvPr>
        </p:nvSpPr>
        <p:spPr>
          <a:xfrm>
            <a:off x="2489522" y="208344"/>
            <a:ext cx="8610600" cy="71451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accent4"/>
              </a:buClr>
              <a:buSzPts val="4000"/>
              <a:buFont typeface="Century Gothic"/>
              <a:buNone/>
            </a:pPr>
            <a:r>
              <a:rPr lang="en-US"/>
              <a:t>HBASE</a:t>
            </a:r>
            <a:endParaRPr/>
          </a:p>
        </p:txBody>
      </p:sp>
      <p:sp>
        <p:nvSpPr>
          <p:cNvPr id="915" name="Google Shape;915;p123"/>
          <p:cNvSpPr txBox="1"/>
          <p:nvPr>
            <p:ph idx="1" type="body"/>
          </p:nvPr>
        </p:nvSpPr>
        <p:spPr>
          <a:xfrm>
            <a:off x="173620" y="1296365"/>
            <a:ext cx="11401064" cy="5158410"/>
          </a:xfrm>
          <a:prstGeom prst="rect">
            <a:avLst/>
          </a:prstGeom>
          <a:noFill/>
          <a:ln>
            <a:noFill/>
          </a:ln>
        </p:spPr>
        <p:txBody>
          <a:bodyPr anchorCtr="0" anchor="t" bIns="45700" lIns="91425" spcFirstLastPara="1" rIns="91425" wrap="square" tIns="45700">
            <a:noAutofit/>
          </a:bodyPr>
          <a:lstStyle/>
          <a:p>
            <a:pPr indent="-228600" lvl="0" marL="228600" rtl="0" algn="l">
              <a:lnSpc>
                <a:spcPct val="100000"/>
              </a:lnSpc>
              <a:spcBef>
                <a:spcPts val="0"/>
              </a:spcBef>
              <a:spcAft>
                <a:spcPts val="0"/>
              </a:spcAft>
              <a:buClr>
                <a:schemeClr val="lt1"/>
              </a:buClr>
              <a:buSzPts val="2500"/>
              <a:buChar char="•"/>
            </a:pPr>
            <a:r>
              <a:rPr lang="en-US" sz="2500"/>
              <a:t>HBase is a distributed Key / Value store built on top of Hadoop and is tightly integrated with the Hadoop MapReduce framework.  HBase is an open source, distributed, column oriented database modeled after Google’s BigTable. </a:t>
            </a:r>
            <a:endParaRPr/>
          </a:p>
          <a:p>
            <a:pPr indent="-228600" lvl="0" marL="228600" rtl="0" algn="l">
              <a:lnSpc>
                <a:spcPct val="100000"/>
              </a:lnSpc>
              <a:spcBef>
                <a:spcPts val="1000"/>
              </a:spcBef>
              <a:spcAft>
                <a:spcPts val="0"/>
              </a:spcAft>
              <a:buClr>
                <a:schemeClr val="lt1"/>
              </a:buClr>
              <a:buSzPts val="2500"/>
              <a:buChar char="•"/>
            </a:pPr>
            <a:r>
              <a:rPr lang="en-US" sz="2500"/>
              <a:t>HBase shines with large amounts of data, and read/write concurrency.</a:t>
            </a:r>
            <a:endParaRPr/>
          </a:p>
          <a:p>
            <a:pPr indent="-228600" lvl="0" marL="228600" rtl="0" algn="l">
              <a:lnSpc>
                <a:spcPct val="100000"/>
              </a:lnSpc>
              <a:spcBef>
                <a:spcPts val="1000"/>
              </a:spcBef>
              <a:spcAft>
                <a:spcPts val="0"/>
              </a:spcAft>
              <a:buClr>
                <a:schemeClr val="lt1"/>
              </a:buClr>
              <a:buSzPts val="2500"/>
              <a:buChar char="•"/>
            </a:pPr>
            <a:r>
              <a:rPr b="1" lang="en-US" sz="2500" u="sng"/>
              <a:t>Automatic Partitioning </a:t>
            </a:r>
            <a:r>
              <a:rPr lang="en-US" sz="2500"/>
              <a:t>– as your table grows, they will automatically be split into regions and distributed across all available nodes.</a:t>
            </a:r>
            <a:endParaRPr/>
          </a:p>
          <a:p>
            <a:pPr indent="-228600" lvl="0" marL="228600" rtl="0" algn="l">
              <a:lnSpc>
                <a:spcPct val="100000"/>
              </a:lnSpc>
              <a:spcBef>
                <a:spcPts val="1000"/>
              </a:spcBef>
              <a:spcAft>
                <a:spcPts val="0"/>
              </a:spcAft>
              <a:buClr>
                <a:schemeClr val="lt1"/>
              </a:buClr>
              <a:buSzPts val="2500"/>
              <a:buChar char="•"/>
            </a:pPr>
            <a:r>
              <a:rPr lang="en-US" sz="2500"/>
              <a:t>Does not have indexes.  Rows are stored sequentially, as are the columns written to each row.</a:t>
            </a:r>
            <a:endParaRPr/>
          </a:p>
          <a:p>
            <a:pPr indent="-228600" lvl="0" marL="228600" rtl="0" algn="l">
              <a:lnSpc>
                <a:spcPct val="100000"/>
              </a:lnSpc>
              <a:spcBef>
                <a:spcPts val="1000"/>
              </a:spcBef>
              <a:spcAft>
                <a:spcPts val="0"/>
              </a:spcAft>
              <a:buClr>
                <a:schemeClr val="lt1"/>
              </a:buClr>
              <a:buSzPts val="2500"/>
              <a:buChar char="•"/>
            </a:pPr>
            <a:r>
              <a:rPr lang="en-US" sz="2500"/>
              <a:t>HBase makes Hadoop useable for real time streaming workloads which the Hadoop File System cannot handle itself.</a:t>
            </a:r>
            <a:endParaRPr/>
          </a:p>
          <a:p>
            <a:pPr indent="-228600" lvl="0" marL="228600" rtl="0" algn="l">
              <a:lnSpc>
                <a:spcPct val="100000"/>
              </a:lnSpc>
              <a:spcBef>
                <a:spcPts val="1000"/>
              </a:spcBef>
              <a:spcAft>
                <a:spcPts val="0"/>
              </a:spcAft>
              <a:buClr>
                <a:schemeClr val="lt1"/>
              </a:buClr>
              <a:buSzPts val="2500"/>
              <a:buFont typeface="Arial"/>
              <a:buNone/>
            </a:pPr>
            <a:r>
              <a:t/>
            </a:r>
            <a:endParaRPr sz="2500"/>
          </a:p>
          <a:p>
            <a:pPr indent="0" lvl="1" marL="457200" rtl="0" algn="l">
              <a:lnSpc>
                <a:spcPct val="100000"/>
              </a:lnSpc>
              <a:spcBef>
                <a:spcPts val="500"/>
              </a:spcBef>
              <a:spcAft>
                <a:spcPts val="0"/>
              </a:spcAft>
              <a:buClr>
                <a:srgbClr val="FFF2CC"/>
              </a:buClr>
              <a:buSzPts val="2500"/>
              <a:buNone/>
            </a:pPr>
            <a:r>
              <a:t/>
            </a:r>
            <a:endParaRPr sz="25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13"/>
          <p:cNvSpPr txBox="1"/>
          <p:nvPr/>
        </p:nvSpPr>
        <p:spPr>
          <a:xfrm>
            <a:off x="9928226" y="6454775"/>
            <a:ext cx="282575" cy="2667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Clr>
                <a:srgbClr val="878787"/>
              </a:buClr>
              <a:buSzPts val="1200"/>
              <a:buFont typeface="Arial"/>
              <a:buNone/>
            </a:pPr>
            <a:fld id="{00000000-1234-1234-1234-123412341234}" type="slidenum">
              <a:rPr b="0" i="0" lang="en-US" sz="1200" u="none" cap="none" strike="noStrike">
                <a:solidFill>
                  <a:srgbClr val="878787"/>
                </a:solidFill>
                <a:latin typeface="Merriweather Sans"/>
                <a:ea typeface="Merriweather Sans"/>
                <a:cs typeface="Merriweather Sans"/>
                <a:sym typeface="Merriweather Sans"/>
              </a:rPr>
              <a:t>‹#›</a:t>
            </a:fld>
            <a:endParaRPr b="0" i="0" sz="1200" u="none" cap="none" strike="noStrike">
              <a:solidFill>
                <a:srgbClr val="878787"/>
              </a:solidFill>
              <a:latin typeface="Merriweather Sans"/>
              <a:ea typeface="Merriweather Sans"/>
              <a:cs typeface="Merriweather Sans"/>
              <a:sym typeface="Merriweather Sans"/>
            </a:endParaRPr>
          </a:p>
        </p:txBody>
      </p:sp>
      <p:sp>
        <p:nvSpPr>
          <p:cNvPr id="227" name="Google Shape;227;p13"/>
          <p:cNvSpPr txBox="1"/>
          <p:nvPr>
            <p:ph type="title"/>
          </p:nvPr>
        </p:nvSpPr>
        <p:spPr>
          <a:xfrm>
            <a:off x="1981200" y="457200"/>
            <a:ext cx="8229600" cy="960438"/>
          </a:xfrm>
          <a:prstGeom prst="rect">
            <a:avLst/>
          </a:prstGeom>
          <a:noFill/>
          <a:ln>
            <a:noFill/>
          </a:ln>
        </p:spPr>
        <p:txBody>
          <a:bodyPr anchorCtr="0" anchor="ctr" bIns="45700" lIns="91425" spcFirstLastPara="1" rIns="91425" wrap="square" tIns="45700">
            <a:normAutofit/>
          </a:bodyPr>
          <a:lstStyle/>
          <a:p>
            <a:pPr indent="0" lvl="0" marL="0" rtl="0" algn="r">
              <a:lnSpc>
                <a:spcPct val="90000"/>
              </a:lnSpc>
              <a:spcBef>
                <a:spcPts val="0"/>
              </a:spcBef>
              <a:spcAft>
                <a:spcPts val="0"/>
              </a:spcAft>
              <a:buClr>
                <a:schemeClr val="accent4"/>
              </a:buClr>
              <a:buSzPts val="4000"/>
              <a:buFont typeface="Century Gothic"/>
              <a:buNone/>
            </a:pPr>
            <a:r>
              <a:rPr lang="en-US"/>
              <a:t>PAST BIG DATA SOLUTIONS</a:t>
            </a:r>
            <a:endParaRPr/>
          </a:p>
        </p:txBody>
      </p:sp>
      <p:sp>
        <p:nvSpPr>
          <p:cNvPr id="228" name="Google Shape;228;p13"/>
          <p:cNvSpPr txBox="1"/>
          <p:nvPr>
            <p:ph idx="1" type="body"/>
          </p:nvPr>
        </p:nvSpPr>
        <p:spPr>
          <a:xfrm>
            <a:off x="457199" y="1417639"/>
            <a:ext cx="11244264" cy="5037136"/>
          </a:xfrm>
          <a:prstGeom prst="rect">
            <a:avLst/>
          </a:prstGeom>
          <a:noFill/>
          <a:ln>
            <a:noFill/>
          </a:ln>
        </p:spPr>
        <p:txBody>
          <a:bodyPr anchorCtr="0" anchor="t" bIns="45700" lIns="91425" spcFirstLastPara="1" rIns="91425" wrap="square" tIns="45700">
            <a:normAutofit lnSpcReduction="10000"/>
          </a:bodyPr>
          <a:lstStyle/>
          <a:p>
            <a:pPr indent="-228600" lvl="0" marL="228600" rtl="0" algn="l">
              <a:lnSpc>
                <a:spcPct val="90000"/>
              </a:lnSpc>
              <a:spcBef>
                <a:spcPts val="0"/>
              </a:spcBef>
              <a:spcAft>
                <a:spcPts val="0"/>
              </a:spcAft>
              <a:buClr>
                <a:schemeClr val="lt1"/>
              </a:buClr>
              <a:buSzPts val="3600"/>
              <a:buChar char="•"/>
            </a:pPr>
            <a:r>
              <a:rPr b="1" lang="en-US" u="sng"/>
              <a:t>SANS</a:t>
            </a:r>
            <a:endParaRPr/>
          </a:p>
          <a:p>
            <a:pPr indent="-228600" lvl="1" marL="685800" rtl="0" algn="l">
              <a:lnSpc>
                <a:spcPct val="90000"/>
              </a:lnSpc>
              <a:spcBef>
                <a:spcPts val="500"/>
              </a:spcBef>
              <a:spcAft>
                <a:spcPts val="0"/>
              </a:spcAft>
              <a:buClr>
                <a:srgbClr val="FFF2CC"/>
              </a:buClr>
              <a:buSzPts val="2800"/>
              <a:buChar char="•"/>
            </a:pPr>
            <a:r>
              <a:rPr lang="en-US" sz="2800"/>
              <a:t>SANS are essentially dedicated, high performance storage networks that transfer data between servers and storage devices, separate from the Local Area Network (usually through fiber channels).</a:t>
            </a:r>
            <a:endParaRPr/>
          </a:p>
          <a:p>
            <a:pPr indent="-228600" lvl="1" marL="685800" rtl="0" algn="l">
              <a:lnSpc>
                <a:spcPct val="90000"/>
              </a:lnSpc>
              <a:spcBef>
                <a:spcPts val="500"/>
              </a:spcBef>
              <a:spcAft>
                <a:spcPts val="0"/>
              </a:spcAft>
              <a:buClr>
                <a:srgbClr val="FFF2CC"/>
              </a:buClr>
              <a:buSzPts val="2000"/>
              <a:buChar char="•"/>
            </a:pPr>
            <a:r>
              <a:rPr b="1" lang="en-US" sz="2000" u="sng"/>
              <a:t>ADVANTAGES</a:t>
            </a:r>
            <a:endParaRPr/>
          </a:p>
          <a:p>
            <a:pPr indent="-228600" lvl="2" marL="1143000" rtl="0" algn="l">
              <a:lnSpc>
                <a:spcPct val="90000"/>
              </a:lnSpc>
              <a:spcBef>
                <a:spcPts val="500"/>
              </a:spcBef>
              <a:spcAft>
                <a:spcPts val="0"/>
              </a:spcAft>
              <a:buClr>
                <a:schemeClr val="lt1"/>
              </a:buClr>
              <a:buSzPts val="2800"/>
              <a:buChar char="•"/>
            </a:pPr>
            <a:r>
              <a:rPr lang="en-US" sz="2800"/>
              <a:t>Ability to move large blocks of data</a:t>
            </a:r>
            <a:endParaRPr/>
          </a:p>
          <a:p>
            <a:pPr indent="-228600" lvl="2" marL="1143000" rtl="0" algn="l">
              <a:lnSpc>
                <a:spcPct val="90000"/>
              </a:lnSpc>
              <a:spcBef>
                <a:spcPts val="500"/>
              </a:spcBef>
              <a:spcAft>
                <a:spcPts val="0"/>
              </a:spcAft>
              <a:buClr>
                <a:schemeClr val="lt1"/>
              </a:buClr>
              <a:buSzPts val="2800"/>
              <a:buChar char="•"/>
            </a:pPr>
            <a:r>
              <a:rPr lang="en-US" sz="2800"/>
              <a:t>High level of performance and availability </a:t>
            </a:r>
            <a:endParaRPr/>
          </a:p>
          <a:p>
            <a:pPr indent="-228600" lvl="2" marL="1143000" rtl="0" algn="l">
              <a:lnSpc>
                <a:spcPct val="90000"/>
              </a:lnSpc>
              <a:spcBef>
                <a:spcPts val="500"/>
              </a:spcBef>
              <a:spcAft>
                <a:spcPts val="0"/>
              </a:spcAft>
              <a:buClr>
                <a:schemeClr val="lt1"/>
              </a:buClr>
              <a:buSzPts val="2800"/>
              <a:buChar char="•"/>
            </a:pPr>
            <a:r>
              <a:rPr lang="en-US" sz="2800"/>
              <a:t>Dynamically balances loads across the network.</a:t>
            </a:r>
            <a:endParaRPr/>
          </a:p>
          <a:p>
            <a:pPr indent="-228600" lvl="1" marL="685800" rtl="0" algn="l">
              <a:lnSpc>
                <a:spcPct val="90000"/>
              </a:lnSpc>
              <a:spcBef>
                <a:spcPts val="500"/>
              </a:spcBef>
              <a:spcAft>
                <a:spcPts val="0"/>
              </a:spcAft>
              <a:buClr>
                <a:srgbClr val="FFF2CC"/>
              </a:buClr>
              <a:buSzPts val="2000"/>
              <a:buChar char="•"/>
            </a:pPr>
            <a:r>
              <a:rPr b="1" lang="en-US" sz="2000" u="sng"/>
              <a:t>DISADVANTAGES</a:t>
            </a:r>
            <a:endParaRPr/>
          </a:p>
          <a:p>
            <a:pPr indent="-228600" lvl="2" marL="1143000" rtl="0" algn="l">
              <a:lnSpc>
                <a:spcPct val="90000"/>
              </a:lnSpc>
              <a:spcBef>
                <a:spcPts val="500"/>
              </a:spcBef>
              <a:spcAft>
                <a:spcPts val="0"/>
              </a:spcAft>
              <a:buClr>
                <a:schemeClr val="lt1"/>
              </a:buClr>
              <a:buSzPts val="2800"/>
              <a:buChar char="•"/>
            </a:pPr>
            <a:r>
              <a:rPr lang="en-US" sz="2800"/>
              <a:t>Complex to manage a wide scope of devices</a:t>
            </a:r>
            <a:endParaRPr/>
          </a:p>
          <a:p>
            <a:pPr indent="-228600" lvl="2" marL="1143000" rtl="0" algn="l">
              <a:lnSpc>
                <a:spcPct val="90000"/>
              </a:lnSpc>
              <a:spcBef>
                <a:spcPts val="500"/>
              </a:spcBef>
              <a:spcAft>
                <a:spcPts val="0"/>
              </a:spcAft>
              <a:buClr>
                <a:schemeClr val="lt1"/>
              </a:buClr>
              <a:buSzPts val="2800"/>
              <a:buChar char="•"/>
            </a:pPr>
            <a:r>
              <a:rPr lang="en-US" sz="2800"/>
              <a:t>Lack of Standardization </a:t>
            </a:r>
            <a:endParaRPr/>
          </a:p>
          <a:p>
            <a:pPr indent="-228600" lvl="2" marL="1143000" rtl="0" algn="l">
              <a:lnSpc>
                <a:spcPct val="90000"/>
              </a:lnSpc>
              <a:spcBef>
                <a:spcPts val="500"/>
              </a:spcBef>
              <a:spcAft>
                <a:spcPts val="0"/>
              </a:spcAft>
              <a:buClr>
                <a:schemeClr val="lt1"/>
              </a:buClr>
              <a:buSzPts val="2800"/>
              <a:buChar char="•"/>
            </a:pPr>
            <a:r>
              <a:rPr lang="en-US" sz="2800"/>
              <a:t>SANs are very expensive</a:t>
            </a:r>
            <a:endParaRPr/>
          </a:p>
          <a:p>
            <a:pPr indent="0" lvl="1" marL="457200" rtl="0" algn="l">
              <a:lnSpc>
                <a:spcPct val="90000"/>
              </a:lnSpc>
              <a:spcBef>
                <a:spcPts val="500"/>
              </a:spcBef>
              <a:spcAft>
                <a:spcPts val="0"/>
              </a:spcAft>
              <a:buClr>
                <a:srgbClr val="FFF2CC"/>
              </a:buClr>
              <a:buSzPts val="3600"/>
              <a:buNone/>
            </a:pPr>
            <a:r>
              <a:t/>
            </a:r>
            <a:endParaRPr/>
          </a:p>
          <a:p>
            <a:pPr indent="0" lvl="1" marL="457200" rtl="0" algn="l">
              <a:lnSpc>
                <a:spcPct val="90000"/>
              </a:lnSpc>
              <a:spcBef>
                <a:spcPts val="500"/>
              </a:spcBef>
              <a:spcAft>
                <a:spcPts val="0"/>
              </a:spcAft>
              <a:buClr>
                <a:srgbClr val="FFF2CC"/>
              </a:buClr>
              <a:buSzPts val="3600"/>
              <a:buNone/>
            </a:pPr>
            <a:r>
              <a:t/>
            </a:r>
            <a:endParaRPr/>
          </a:p>
          <a:p>
            <a:pPr indent="-127000" lvl="2" marL="1143000" rtl="0" algn="l">
              <a:lnSpc>
                <a:spcPct val="90000"/>
              </a:lnSpc>
              <a:spcBef>
                <a:spcPts val="500"/>
              </a:spcBef>
              <a:spcAft>
                <a:spcPts val="0"/>
              </a:spcAft>
              <a:buClr>
                <a:schemeClr val="lt1"/>
              </a:buClr>
              <a:buSzPts val="1600"/>
              <a:buNone/>
            </a:pPr>
            <a:r>
              <a:t/>
            </a:r>
            <a:endParaRPr sz="1600"/>
          </a:p>
          <a:p>
            <a:pPr indent="0" lvl="0" marL="0" rtl="0" algn="l">
              <a:lnSpc>
                <a:spcPct val="90000"/>
              </a:lnSpc>
              <a:spcBef>
                <a:spcPts val="1000"/>
              </a:spcBef>
              <a:spcAft>
                <a:spcPts val="0"/>
              </a:spcAft>
              <a:buClr>
                <a:schemeClr val="lt1"/>
              </a:buClr>
              <a:buSzPts val="3600"/>
              <a:buNone/>
            </a:pPr>
            <a:r>
              <a:t/>
            </a:r>
            <a:endParaRPr/>
          </a:p>
          <a:p>
            <a:pPr indent="-76200" lvl="1" marL="685800" rtl="0" algn="l">
              <a:lnSpc>
                <a:spcPct val="90000"/>
              </a:lnSpc>
              <a:spcBef>
                <a:spcPts val="500"/>
              </a:spcBef>
              <a:spcAft>
                <a:spcPts val="0"/>
              </a:spcAft>
              <a:buClr>
                <a:srgbClr val="FFF2CC"/>
              </a:buClr>
              <a:buSzPts val="2400"/>
              <a:buNone/>
            </a:pPr>
            <a:r>
              <a:t/>
            </a:r>
            <a:endParaRPr sz="2400"/>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9" name="Shape 919"/>
        <p:cNvGrpSpPr/>
        <p:nvPr/>
      </p:nvGrpSpPr>
      <p:grpSpPr>
        <a:xfrm>
          <a:off x="0" y="0"/>
          <a:ext cx="0" cy="0"/>
          <a:chOff x="0" y="0"/>
          <a:chExt cx="0" cy="0"/>
        </a:xfrm>
      </p:grpSpPr>
      <p:sp>
        <p:nvSpPr>
          <p:cNvPr id="920" name="Google Shape;920;p124"/>
          <p:cNvSpPr txBox="1"/>
          <p:nvPr/>
        </p:nvSpPr>
        <p:spPr>
          <a:xfrm>
            <a:off x="9928226" y="6454775"/>
            <a:ext cx="282575" cy="2667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Clr>
                <a:srgbClr val="878787"/>
              </a:buClr>
              <a:buSzPts val="1200"/>
              <a:buFont typeface="Arial"/>
              <a:buNone/>
            </a:pPr>
            <a:fld id="{00000000-1234-1234-1234-123412341234}" type="slidenum">
              <a:rPr lang="en-US" sz="1200">
                <a:solidFill>
                  <a:srgbClr val="878787"/>
                </a:solidFill>
                <a:latin typeface="Merriweather Sans"/>
                <a:ea typeface="Merriweather Sans"/>
                <a:cs typeface="Merriweather Sans"/>
                <a:sym typeface="Merriweather Sans"/>
              </a:rPr>
              <a:t>‹#›</a:t>
            </a:fld>
            <a:endParaRPr sz="1200">
              <a:solidFill>
                <a:srgbClr val="878787"/>
              </a:solidFill>
              <a:latin typeface="Merriweather Sans"/>
              <a:ea typeface="Merriweather Sans"/>
              <a:cs typeface="Merriweather Sans"/>
              <a:sym typeface="Merriweather Sans"/>
            </a:endParaRPr>
          </a:p>
        </p:txBody>
      </p:sp>
      <p:sp>
        <p:nvSpPr>
          <p:cNvPr id="921" name="Google Shape;921;p124"/>
          <p:cNvSpPr txBox="1"/>
          <p:nvPr>
            <p:ph type="title"/>
          </p:nvPr>
        </p:nvSpPr>
        <p:spPr>
          <a:xfrm>
            <a:off x="2374740" y="337263"/>
            <a:ext cx="8610600" cy="85422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accent4"/>
              </a:buClr>
              <a:buSzPts val="4000"/>
              <a:buFont typeface="Century Gothic"/>
              <a:buNone/>
            </a:pPr>
            <a:r>
              <a:rPr lang="en-US"/>
              <a:t>OOZIE</a:t>
            </a:r>
            <a:endParaRPr/>
          </a:p>
        </p:txBody>
      </p:sp>
      <p:sp>
        <p:nvSpPr>
          <p:cNvPr id="922" name="Google Shape;922;p124"/>
          <p:cNvSpPr txBox="1"/>
          <p:nvPr>
            <p:ph idx="1" type="body"/>
          </p:nvPr>
        </p:nvSpPr>
        <p:spPr>
          <a:xfrm>
            <a:off x="462987" y="1435261"/>
            <a:ext cx="11043213" cy="5019514"/>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lt1"/>
              </a:buClr>
              <a:buSzPts val="2800"/>
              <a:buChar char="•"/>
            </a:pPr>
            <a:r>
              <a:rPr lang="en-US" sz="2800"/>
              <a:t>Is a workflow scheduler.   It manages data processing jobs (e.g. load data, storing data, analyze data, cleaning data, running map reduce jobs, etc.) for Hadoop.</a:t>
            </a:r>
            <a:endParaRPr/>
          </a:p>
          <a:p>
            <a:pPr indent="-228600" lvl="0" marL="228600" rtl="0" algn="l">
              <a:lnSpc>
                <a:spcPct val="90000"/>
              </a:lnSpc>
              <a:spcBef>
                <a:spcPts val="1000"/>
              </a:spcBef>
              <a:spcAft>
                <a:spcPts val="0"/>
              </a:spcAft>
              <a:buClr>
                <a:schemeClr val="lt1"/>
              </a:buClr>
              <a:buSzPts val="2800"/>
              <a:buChar char="•"/>
            </a:pPr>
            <a:r>
              <a:rPr lang="en-US" sz="2800"/>
              <a:t>Users create Directed Acyclical Graphs to model their workflow.   Oozie at runtime manages the dependencies and execute the actions when the dependencies identified in DAG are satisfied.</a:t>
            </a:r>
            <a:endParaRPr/>
          </a:p>
          <a:p>
            <a:pPr indent="-228600" lvl="0" marL="228600" rtl="0" algn="l">
              <a:lnSpc>
                <a:spcPct val="90000"/>
              </a:lnSpc>
              <a:spcBef>
                <a:spcPts val="1000"/>
              </a:spcBef>
              <a:spcAft>
                <a:spcPts val="0"/>
              </a:spcAft>
              <a:buClr>
                <a:schemeClr val="lt1"/>
              </a:buClr>
              <a:buSzPts val="2800"/>
              <a:buChar char="•"/>
            </a:pPr>
            <a:r>
              <a:rPr lang="en-US" sz="2800"/>
              <a:t>Supports all types of Hadoop jobs and is integrated with the Hadoop stack.</a:t>
            </a:r>
            <a:endParaRPr/>
          </a:p>
          <a:p>
            <a:pPr indent="-228600" lvl="0" marL="228600" rtl="0" algn="l">
              <a:lnSpc>
                <a:spcPct val="90000"/>
              </a:lnSpc>
              <a:spcBef>
                <a:spcPts val="1000"/>
              </a:spcBef>
              <a:spcAft>
                <a:spcPts val="0"/>
              </a:spcAft>
              <a:buClr>
                <a:schemeClr val="lt1"/>
              </a:buClr>
              <a:buSzPts val="2800"/>
              <a:buChar char="•"/>
            </a:pPr>
            <a:r>
              <a:rPr lang="en-US" sz="2800"/>
              <a:t>Supports data and time triggers, users can specify execution frequency and can wait for data arrival to trigger an action in the workflow.</a:t>
            </a:r>
            <a:endParaRPr/>
          </a:p>
          <a:p>
            <a:pPr indent="0" lvl="1" marL="457200" rtl="0" algn="l">
              <a:lnSpc>
                <a:spcPct val="90000"/>
              </a:lnSpc>
              <a:spcBef>
                <a:spcPts val="500"/>
              </a:spcBef>
              <a:spcAft>
                <a:spcPts val="0"/>
              </a:spcAft>
              <a:buClr>
                <a:srgbClr val="FFF2CC"/>
              </a:buClr>
              <a:buSzPts val="2800"/>
              <a:buNone/>
            </a:pPr>
            <a:r>
              <a:t/>
            </a:r>
            <a:endParaRPr sz="2800"/>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6" name="Shape 926"/>
        <p:cNvGrpSpPr/>
        <p:nvPr/>
      </p:nvGrpSpPr>
      <p:grpSpPr>
        <a:xfrm>
          <a:off x="0" y="0"/>
          <a:ext cx="0" cy="0"/>
          <a:chOff x="0" y="0"/>
          <a:chExt cx="0" cy="0"/>
        </a:xfrm>
      </p:grpSpPr>
      <p:sp>
        <p:nvSpPr>
          <p:cNvPr id="927" name="Google Shape;927;p125"/>
          <p:cNvSpPr txBox="1"/>
          <p:nvPr/>
        </p:nvSpPr>
        <p:spPr>
          <a:xfrm>
            <a:off x="9928226" y="6454775"/>
            <a:ext cx="282575" cy="2667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Clr>
                <a:srgbClr val="878787"/>
              </a:buClr>
              <a:buSzPts val="1200"/>
              <a:buFont typeface="Arial"/>
              <a:buNone/>
            </a:pPr>
            <a:fld id="{00000000-1234-1234-1234-123412341234}" type="slidenum">
              <a:rPr lang="en-US" sz="1200">
                <a:solidFill>
                  <a:srgbClr val="878787"/>
                </a:solidFill>
                <a:latin typeface="Merriweather Sans"/>
                <a:ea typeface="Merriweather Sans"/>
                <a:cs typeface="Merriweather Sans"/>
                <a:sym typeface="Merriweather Sans"/>
              </a:rPr>
              <a:t>‹#›</a:t>
            </a:fld>
            <a:endParaRPr sz="1200">
              <a:solidFill>
                <a:srgbClr val="878787"/>
              </a:solidFill>
              <a:latin typeface="Merriweather Sans"/>
              <a:ea typeface="Merriweather Sans"/>
              <a:cs typeface="Merriweather Sans"/>
              <a:sym typeface="Merriweather Sans"/>
            </a:endParaRPr>
          </a:p>
        </p:txBody>
      </p:sp>
      <p:sp>
        <p:nvSpPr>
          <p:cNvPr id="928" name="Google Shape;928;p125"/>
          <p:cNvSpPr txBox="1"/>
          <p:nvPr>
            <p:ph type="title"/>
          </p:nvPr>
        </p:nvSpPr>
        <p:spPr>
          <a:xfrm>
            <a:off x="1970689" y="136973"/>
            <a:ext cx="8610600" cy="987634"/>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accent4"/>
              </a:buClr>
              <a:buSzPts val="4000"/>
              <a:buFont typeface="Century Gothic"/>
              <a:buNone/>
            </a:pPr>
            <a:r>
              <a:rPr lang="en-US"/>
              <a:t>ZOOKEEPER</a:t>
            </a:r>
            <a:endParaRPr/>
          </a:p>
        </p:txBody>
      </p:sp>
      <p:sp>
        <p:nvSpPr>
          <p:cNvPr id="929" name="Google Shape;929;p125"/>
          <p:cNvSpPr txBox="1"/>
          <p:nvPr>
            <p:ph idx="1" type="body"/>
          </p:nvPr>
        </p:nvSpPr>
        <p:spPr>
          <a:xfrm>
            <a:off x="231228" y="1331090"/>
            <a:ext cx="11274972" cy="5123686"/>
          </a:xfrm>
          <a:prstGeom prst="rect">
            <a:avLst/>
          </a:prstGeom>
          <a:noFill/>
          <a:ln>
            <a:noFill/>
          </a:ln>
        </p:spPr>
        <p:txBody>
          <a:bodyPr anchorCtr="0" anchor="t" bIns="45700" lIns="91425" spcFirstLastPara="1" rIns="91425" wrap="square" tIns="45700">
            <a:normAutofit/>
          </a:bodyPr>
          <a:lstStyle/>
          <a:p>
            <a:pPr indent="-228600" lvl="0" marL="228600" rtl="0" algn="l">
              <a:lnSpc>
                <a:spcPct val="100000"/>
              </a:lnSpc>
              <a:spcBef>
                <a:spcPts val="0"/>
              </a:spcBef>
              <a:spcAft>
                <a:spcPts val="0"/>
              </a:spcAft>
              <a:buClr>
                <a:schemeClr val="lt1"/>
              </a:buClr>
              <a:buSzPts val="2800"/>
              <a:buChar char="•"/>
            </a:pPr>
            <a:r>
              <a:rPr lang="en-US" sz="2800"/>
              <a:t>Zookeeper is a stripped down filesystem that exposes a few simple operations and abstractions that enable you to build distributed queues, configuration service, distributed locks, and leader election among a group of peers.</a:t>
            </a:r>
            <a:endParaRPr/>
          </a:p>
          <a:p>
            <a:pPr indent="-228600" lvl="1" marL="685800" rtl="0" algn="l">
              <a:lnSpc>
                <a:spcPct val="100000"/>
              </a:lnSpc>
              <a:spcBef>
                <a:spcPts val="500"/>
              </a:spcBef>
              <a:spcAft>
                <a:spcPts val="0"/>
              </a:spcAft>
              <a:buClr>
                <a:srgbClr val="FFF2CC"/>
              </a:buClr>
              <a:buSzPts val="2400"/>
              <a:buChar char="•"/>
            </a:pPr>
            <a:r>
              <a:rPr lang="en-US" sz="2400"/>
              <a:t>Configuration Service – store and allows applications to retrieve or update configuration files</a:t>
            </a:r>
            <a:endParaRPr/>
          </a:p>
          <a:p>
            <a:pPr indent="-228600" lvl="1" marL="685800" rtl="0" algn="l">
              <a:lnSpc>
                <a:spcPct val="100000"/>
              </a:lnSpc>
              <a:spcBef>
                <a:spcPts val="500"/>
              </a:spcBef>
              <a:spcAft>
                <a:spcPts val="0"/>
              </a:spcAft>
              <a:buClr>
                <a:srgbClr val="FFF2CC"/>
              </a:buClr>
              <a:buSzPts val="2400"/>
              <a:buChar char="•"/>
            </a:pPr>
            <a:r>
              <a:rPr lang="en-US" sz="2400"/>
              <a:t>Distributed Lock – is a mechanism for providing mutual exclusion between a collection of processes.  At any one time, only a single process may hold the lock.   They can be utilized for leader election, where the leader is the process the holds the lock at any point of time.</a:t>
            </a:r>
            <a:endParaRPr/>
          </a:p>
          <a:p>
            <a:pPr indent="-228600" lvl="0" marL="228600" rtl="0" algn="l">
              <a:lnSpc>
                <a:spcPct val="100000"/>
              </a:lnSpc>
              <a:spcBef>
                <a:spcPts val="1000"/>
              </a:spcBef>
              <a:spcAft>
                <a:spcPts val="0"/>
              </a:spcAft>
              <a:buClr>
                <a:schemeClr val="lt1"/>
              </a:buClr>
              <a:buSzPts val="2800"/>
              <a:buChar char="•"/>
            </a:pPr>
            <a:r>
              <a:rPr lang="en-US" sz="2800"/>
              <a:t>Zookeeper is highly available running across a collection of machines.</a:t>
            </a:r>
            <a:endParaRPr/>
          </a:p>
          <a:p>
            <a:pPr indent="-228600" lvl="1" marL="685800" rtl="0" algn="l">
              <a:lnSpc>
                <a:spcPct val="100000"/>
              </a:lnSpc>
              <a:spcBef>
                <a:spcPts val="500"/>
              </a:spcBef>
              <a:spcAft>
                <a:spcPts val="0"/>
              </a:spcAft>
              <a:buClr>
                <a:srgbClr val="FFF2CC"/>
              </a:buClr>
              <a:buSzPts val="2800"/>
              <a:buFont typeface="Arial"/>
              <a:buNone/>
            </a:pPr>
            <a:r>
              <a:t/>
            </a:r>
            <a:endParaRPr sz="2800"/>
          </a:p>
        </p:txBody>
      </p: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3" name="Shape 933"/>
        <p:cNvGrpSpPr/>
        <p:nvPr/>
      </p:nvGrpSpPr>
      <p:grpSpPr>
        <a:xfrm>
          <a:off x="0" y="0"/>
          <a:ext cx="0" cy="0"/>
          <a:chOff x="0" y="0"/>
          <a:chExt cx="0" cy="0"/>
        </a:xfrm>
      </p:grpSpPr>
      <p:sp>
        <p:nvSpPr>
          <p:cNvPr id="934" name="Google Shape;934;p126"/>
          <p:cNvSpPr txBox="1"/>
          <p:nvPr/>
        </p:nvSpPr>
        <p:spPr>
          <a:xfrm>
            <a:off x="9928226" y="6454775"/>
            <a:ext cx="282575" cy="2667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Clr>
                <a:srgbClr val="878787"/>
              </a:buClr>
              <a:buSzPts val="1200"/>
              <a:buFont typeface="Arial"/>
              <a:buNone/>
            </a:pPr>
            <a:fld id="{00000000-1234-1234-1234-123412341234}" type="slidenum">
              <a:rPr lang="en-US" sz="1200">
                <a:solidFill>
                  <a:srgbClr val="878787"/>
                </a:solidFill>
                <a:latin typeface="Merriweather Sans"/>
                <a:ea typeface="Merriweather Sans"/>
                <a:cs typeface="Merriweather Sans"/>
                <a:sym typeface="Merriweather Sans"/>
              </a:rPr>
              <a:t>‹#›</a:t>
            </a:fld>
            <a:endParaRPr sz="1200">
              <a:solidFill>
                <a:srgbClr val="878787"/>
              </a:solidFill>
              <a:latin typeface="Merriweather Sans"/>
              <a:ea typeface="Merriweather Sans"/>
              <a:cs typeface="Merriweather Sans"/>
              <a:sym typeface="Merriweather Sans"/>
            </a:endParaRPr>
          </a:p>
        </p:txBody>
      </p:sp>
      <p:sp>
        <p:nvSpPr>
          <p:cNvPr id="935" name="Google Shape;935;p126"/>
          <p:cNvSpPr txBox="1"/>
          <p:nvPr>
            <p:ph type="title"/>
          </p:nvPr>
        </p:nvSpPr>
        <p:spPr>
          <a:xfrm>
            <a:off x="2475186" y="249366"/>
            <a:ext cx="8610600" cy="959324"/>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accent4"/>
              </a:buClr>
              <a:buSzPts val="4000"/>
              <a:buFont typeface="Century Gothic"/>
              <a:buNone/>
            </a:pPr>
            <a:r>
              <a:rPr lang="en-US"/>
              <a:t>HIVE</a:t>
            </a:r>
            <a:endParaRPr/>
          </a:p>
        </p:txBody>
      </p:sp>
      <p:sp>
        <p:nvSpPr>
          <p:cNvPr id="936" name="Google Shape;936;p126"/>
          <p:cNvSpPr txBox="1"/>
          <p:nvPr>
            <p:ph idx="1" type="body"/>
          </p:nvPr>
        </p:nvSpPr>
        <p:spPr>
          <a:xfrm>
            <a:off x="517634" y="1208691"/>
            <a:ext cx="10820400" cy="4803226"/>
          </a:xfrm>
          <a:prstGeom prst="rect">
            <a:avLst/>
          </a:prstGeom>
          <a:noFill/>
          <a:ln>
            <a:noFill/>
          </a:ln>
        </p:spPr>
        <p:txBody>
          <a:bodyPr anchorCtr="0" anchor="t" bIns="45700" lIns="91425" spcFirstLastPara="1" rIns="91425" wrap="square" tIns="45700">
            <a:normAutofit/>
          </a:bodyPr>
          <a:lstStyle/>
          <a:p>
            <a:pPr indent="-228600" lvl="0" marL="228600" rtl="0" algn="l">
              <a:lnSpc>
                <a:spcPct val="100000"/>
              </a:lnSpc>
              <a:spcBef>
                <a:spcPts val="0"/>
              </a:spcBef>
              <a:spcAft>
                <a:spcPts val="0"/>
              </a:spcAft>
              <a:buClr>
                <a:schemeClr val="lt1"/>
              </a:buClr>
              <a:buSzPts val="3000"/>
              <a:buChar char="•"/>
            </a:pPr>
            <a:r>
              <a:rPr lang="en-US" sz="3000"/>
              <a:t>Utilized by individuals with strong SQL Skills and limited programming ability.</a:t>
            </a:r>
            <a:endParaRPr/>
          </a:p>
          <a:p>
            <a:pPr indent="-228600" lvl="0" marL="228600" rtl="0" algn="l">
              <a:lnSpc>
                <a:spcPct val="100000"/>
              </a:lnSpc>
              <a:spcBef>
                <a:spcPts val="1000"/>
              </a:spcBef>
              <a:spcAft>
                <a:spcPts val="0"/>
              </a:spcAft>
              <a:buClr>
                <a:schemeClr val="lt1"/>
              </a:buClr>
              <a:buSzPts val="3000"/>
              <a:buChar char="•"/>
            </a:pPr>
            <a:r>
              <a:rPr lang="en-US" sz="3000"/>
              <a:t>Compatible with existing Business Intelligence tools that utilize SQL and ODBC.</a:t>
            </a:r>
            <a:endParaRPr/>
          </a:p>
          <a:p>
            <a:pPr indent="-228600" lvl="0" marL="228600" rtl="0" algn="l">
              <a:lnSpc>
                <a:spcPct val="100000"/>
              </a:lnSpc>
              <a:spcBef>
                <a:spcPts val="1000"/>
              </a:spcBef>
              <a:spcAft>
                <a:spcPts val="0"/>
              </a:spcAft>
              <a:buClr>
                <a:schemeClr val="lt1"/>
              </a:buClr>
              <a:buSzPts val="3000"/>
              <a:buChar char="•"/>
            </a:pPr>
            <a:r>
              <a:rPr lang="en-US" sz="3000"/>
              <a:t>Metastore – central depository of Hive Metadata.</a:t>
            </a:r>
            <a:endParaRPr/>
          </a:p>
          <a:p>
            <a:pPr indent="-228600" lvl="1" marL="685800" rtl="0" algn="l">
              <a:lnSpc>
                <a:spcPct val="100000"/>
              </a:lnSpc>
              <a:spcBef>
                <a:spcPts val="500"/>
              </a:spcBef>
              <a:spcAft>
                <a:spcPts val="0"/>
              </a:spcAft>
              <a:buClr>
                <a:srgbClr val="FFF2CC"/>
              </a:buClr>
              <a:buSzPts val="2600"/>
              <a:buChar char="•"/>
            </a:pPr>
            <a:r>
              <a:rPr lang="en-US" sz="2600"/>
              <a:t>It is comprised of a service and a backup store for the data.</a:t>
            </a:r>
            <a:endParaRPr/>
          </a:p>
          <a:p>
            <a:pPr indent="-228600" lvl="1" marL="685800" rtl="0" algn="l">
              <a:lnSpc>
                <a:spcPct val="100000"/>
              </a:lnSpc>
              <a:spcBef>
                <a:spcPts val="500"/>
              </a:spcBef>
              <a:spcAft>
                <a:spcPts val="0"/>
              </a:spcAft>
              <a:buClr>
                <a:srgbClr val="FFF2CC"/>
              </a:buClr>
              <a:buSzPts val="2600"/>
              <a:buChar char="•"/>
            </a:pPr>
            <a:r>
              <a:rPr lang="en-US" sz="2600"/>
              <a:t>Usually a standalone Database such as MySQL is utilized for the standalone Metastore.</a:t>
            </a:r>
            <a:endParaRPr/>
          </a:p>
          <a:p>
            <a:pPr indent="-228600" lvl="0" marL="228600" rtl="0" algn="l">
              <a:lnSpc>
                <a:spcPct val="100000"/>
              </a:lnSpc>
              <a:spcBef>
                <a:spcPts val="1000"/>
              </a:spcBef>
              <a:spcAft>
                <a:spcPts val="0"/>
              </a:spcAft>
              <a:buClr>
                <a:schemeClr val="lt1"/>
              </a:buClr>
              <a:buSzPts val="3600"/>
              <a:buChar char="•"/>
            </a:pPr>
            <a:r>
              <a:rPr lang="en-US"/>
              <a:t>Partial support of SQL-92 specification</a:t>
            </a:r>
            <a:endParaRPr sz="3000"/>
          </a:p>
          <a:p>
            <a:pPr indent="-38100" lvl="0" marL="228600" rtl="0" algn="l">
              <a:lnSpc>
                <a:spcPct val="100000"/>
              </a:lnSpc>
              <a:spcBef>
                <a:spcPts val="1000"/>
              </a:spcBef>
              <a:spcAft>
                <a:spcPts val="0"/>
              </a:spcAft>
              <a:buClr>
                <a:schemeClr val="lt1"/>
              </a:buClr>
              <a:buSzPts val="3000"/>
              <a:buNone/>
            </a:pPr>
            <a:r>
              <a:t/>
            </a:r>
            <a:endParaRPr sz="3000"/>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0" name="Shape 940"/>
        <p:cNvGrpSpPr/>
        <p:nvPr/>
      </p:nvGrpSpPr>
      <p:grpSpPr>
        <a:xfrm>
          <a:off x="0" y="0"/>
          <a:ext cx="0" cy="0"/>
          <a:chOff x="0" y="0"/>
          <a:chExt cx="0" cy="0"/>
        </a:xfrm>
      </p:grpSpPr>
      <p:sp>
        <p:nvSpPr>
          <p:cNvPr id="941" name="Google Shape;941;p127"/>
          <p:cNvSpPr txBox="1"/>
          <p:nvPr/>
        </p:nvSpPr>
        <p:spPr>
          <a:xfrm>
            <a:off x="9928226" y="6454775"/>
            <a:ext cx="282575" cy="2667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Clr>
                <a:srgbClr val="878787"/>
              </a:buClr>
              <a:buSzPts val="1200"/>
              <a:buFont typeface="Arial"/>
              <a:buNone/>
            </a:pPr>
            <a:fld id="{00000000-1234-1234-1234-123412341234}" type="slidenum">
              <a:rPr lang="en-US" sz="1200">
                <a:solidFill>
                  <a:srgbClr val="878787"/>
                </a:solidFill>
                <a:latin typeface="Merriweather Sans"/>
                <a:ea typeface="Merriweather Sans"/>
                <a:cs typeface="Merriweather Sans"/>
                <a:sym typeface="Merriweather Sans"/>
              </a:rPr>
              <a:t>‹#›</a:t>
            </a:fld>
            <a:endParaRPr sz="1200">
              <a:solidFill>
                <a:srgbClr val="878787"/>
              </a:solidFill>
              <a:latin typeface="Merriweather Sans"/>
              <a:ea typeface="Merriweather Sans"/>
              <a:cs typeface="Merriweather Sans"/>
              <a:sym typeface="Merriweather Sans"/>
            </a:endParaRPr>
          </a:p>
        </p:txBody>
      </p:sp>
      <p:sp>
        <p:nvSpPr>
          <p:cNvPr id="942" name="Google Shape;942;p127"/>
          <p:cNvSpPr txBox="1"/>
          <p:nvPr>
            <p:ph type="title"/>
          </p:nvPr>
        </p:nvSpPr>
        <p:spPr>
          <a:xfrm>
            <a:off x="2307021" y="154773"/>
            <a:ext cx="8610600" cy="728096"/>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accent4"/>
              </a:buClr>
              <a:buSzPts val="4000"/>
              <a:buFont typeface="Century Gothic"/>
              <a:buNone/>
            </a:pPr>
            <a:r>
              <a:rPr lang="en-US"/>
              <a:t>PIG</a:t>
            </a:r>
            <a:endParaRPr/>
          </a:p>
        </p:txBody>
      </p:sp>
      <p:sp>
        <p:nvSpPr>
          <p:cNvPr id="943" name="Google Shape;943;p127"/>
          <p:cNvSpPr txBox="1"/>
          <p:nvPr>
            <p:ph idx="1" type="body"/>
          </p:nvPr>
        </p:nvSpPr>
        <p:spPr>
          <a:xfrm>
            <a:off x="126124" y="956441"/>
            <a:ext cx="11256579" cy="5498334"/>
          </a:xfrm>
          <a:prstGeom prst="rect">
            <a:avLst/>
          </a:prstGeom>
          <a:noFill/>
          <a:ln>
            <a:noFill/>
          </a:ln>
        </p:spPr>
        <p:txBody>
          <a:bodyPr anchorCtr="0" anchor="t" bIns="45700" lIns="91425" spcFirstLastPara="1" rIns="91425" wrap="square" tIns="45700">
            <a:normAutofit lnSpcReduction="10000"/>
          </a:bodyPr>
          <a:lstStyle/>
          <a:p>
            <a:pPr indent="-228600" lvl="0" marL="228600" rtl="0" algn="l">
              <a:lnSpc>
                <a:spcPct val="110000"/>
              </a:lnSpc>
              <a:spcBef>
                <a:spcPts val="0"/>
              </a:spcBef>
              <a:spcAft>
                <a:spcPts val="0"/>
              </a:spcAft>
              <a:buClr>
                <a:schemeClr val="lt1"/>
              </a:buClr>
              <a:buSzPts val="2400"/>
              <a:buChar char="•"/>
            </a:pPr>
            <a:r>
              <a:rPr lang="en-US" sz="2400"/>
              <a:t>Pig and Hive were written to insulate users from the complexities of writing MapReduce Programs.  MapReduce requires users to write mappers and reducers, compilation of the code, submitting jobs and retrieving the results of the jobs.  This is a very complex and time consuming process.</a:t>
            </a:r>
            <a:endParaRPr/>
          </a:p>
          <a:p>
            <a:pPr indent="-228600" lvl="0" marL="228600" rtl="0" algn="l">
              <a:lnSpc>
                <a:spcPct val="110000"/>
              </a:lnSpc>
              <a:spcBef>
                <a:spcPts val="1000"/>
              </a:spcBef>
              <a:spcAft>
                <a:spcPts val="0"/>
              </a:spcAft>
              <a:buClr>
                <a:schemeClr val="lt1"/>
              </a:buClr>
              <a:buSzPts val="2400"/>
              <a:buChar char="•"/>
            </a:pPr>
            <a:r>
              <a:rPr lang="en-US" sz="2400"/>
              <a:t>A Pig program is made up up of a series of operations, or transformations that are applied to the input data to produce a desired output.  The operations describe a data flow, which is converted into a series of MapReduce Programs.</a:t>
            </a:r>
            <a:endParaRPr/>
          </a:p>
          <a:p>
            <a:pPr indent="-228600" lvl="0" marL="228600" rtl="0" algn="l">
              <a:lnSpc>
                <a:spcPct val="110000"/>
              </a:lnSpc>
              <a:spcBef>
                <a:spcPts val="1000"/>
              </a:spcBef>
              <a:spcAft>
                <a:spcPts val="0"/>
              </a:spcAft>
              <a:buClr>
                <a:schemeClr val="lt1"/>
              </a:buClr>
              <a:buSzPts val="2400"/>
              <a:buChar char="•"/>
            </a:pPr>
            <a:r>
              <a:rPr lang="en-US" sz="2400"/>
              <a:t>PIG is designed for batch processing of data.   Pig is not designed to handle a small amount of data, since it has to scan the entire dataset.</a:t>
            </a:r>
            <a:endParaRPr/>
          </a:p>
          <a:p>
            <a:pPr indent="-228600" lvl="0" marL="228600" rtl="0" algn="l">
              <a:lnSpc>
                <a:spcPct val="110000"/>
              </a:lnSpc>
              <a:spcBef>
                <a:spcPts val="1000"/>
              </a:spcBef>
              <a:spcAft>
                <a:spcPts val="0"/>
              </a:spcAft>
              <a:buClr>
                <a:schemeClr val="lt1"/>
              </a:buClr>
              <a:buSzPts val="2400"/>
              <a:buChar char="•"/>
            </a:pPr>
            <a:r>
              <a:rPr b="1" lang="en-US" sz="2400"/>
              <a:t>PIG is comprised of two components:</a:t>
            </a:r>
            <a:endParaRPr/>
          </a:p>
          <a:p>
            <a:pPr indent="-228600" lvl="1" marL="685800" rtl="0" algn="l">
              <a:lnSpc>
                <a:spcPct val="110000"/>
              </a:lnSpc>
              <a:spcBef>
                <a:spcPts val="500"/>
              </a:spcBef>
              <a:spcAft>
                <a:spcPts val="0"/>
              </a:spcAft>
              <a:buClr>
                <a:srgbClr val="FFF2CC"/>
              </a:buClr>
              <a:buSzPts val="2000"/>
              <a:buChar char="•"/>
            </a:pPr>
            <a:r>
              <a:rPr b="1" lang="en-US" sz="2000"/>
              <a:t>The Language (Pig Latin) utilized to express data flows</a:t>
            </a:r>
            <a:endParaRPr/>
          </a:p>
          <a:p>
            <a:pPr indent="-228600" lvl="1" marL="685800" rtl="0" algn="l">
              <a:lnSpc>
                <a:spcPct val="110000"/>
              </a:lnSpc>
              <a:spcBef>
                <a:spcPts val="500"/>
              </a:spcBef>
              <a:spcAft>
                <a:spcPts val="0"/>
              </a:spcAft>
              <a:buClr>
                <a:srgbClr val="FFF2CC"/>
              </a:buClr>
              <a:buSzPts val="2000"/>
              <a:buChar char="•"/>
            </a:pPr>
            <a:r>
              <a:rPr b="1" lang="en-US" sz="2000"/>
              <a:t>The Execution Environment to run Pig Latin Programs.</a:t>
            </a:r>
            <a:endParaRPr/>
          </a:p>
          <a:p>
            <a:pPr indent="-76200" lvl="0" marL="228600" rtl="0" algn="l">
              <a:lnSpc>
                <a:spcPct val="110000"/>
              </a:lnSpc>
              <a:spcBef>
                <a:spcPts val="1000"/>
              </a:spcBef>
              <a:spcAft>
                <a:spcPts val="0"/>
              </a:spcAft>
              <a:buClr>
                <a:schemeClr val="lt1"/>
              </a:buClr>
              <a:buSzPts val="2400"/>
              <a:buNone/>
            </a:pPr>
            <a:r>
              <a:t/>
            </a:r>
            <a:endParaRPr sz="2400"/>
          </a:p>
          <a:p>
            <a:pPr indent="-76200" lvl="0" marL="228600" rtl="0" algn="l">
              <a:lnSpc>
                <a:spcPct val="110000"/>
              </a:lnSpc>
              <a:spcBef>
                <a:spcPts val="1000"/>
              </a:spcBef>
              <a:spcAft>
                <a:spcPts val="0"/>
              </a:spcAft>
              <a:buClr>
                <a:schemeClr val="lt1"/>
              </a:buClr>
              <a:buSzPts val="2400"/>
              <a:buNone/>
            </a:pPr>
            <a:r>
              <a:t/>
            </a:r>
            <a:endParaRPr sz="2400"/>
          </a:p>
          <a:p>
            <a:pPr indent="-50800" lvl="0" marL="228600" rtl="0" algn="l">
              <a:lnSpc>
                <a:spcPct val="110000"/>
              </a:lnSpc>
              <a:spcBef>
                <a:spcPts val="1000"/>
              </a:spcBef>
              <a:spcAft>
                <a:spcPts val="0"/>
              </a:spcAft>
              <a:buClr>
                <a:schemeClr val="lt1"/>
              </a:buClr>
              <a:buSzPts val="2800"/>
              <a:buNone/>
            </a:pPr>
            <a:r>
              <a:t/>
            </a:r>
            <a:endParaRPr b="1" sz="2800"/>
          </a:p>
          <a:p>
            <a:pPr indent="-127000" lvl="2" marL="1143000" rtl="0" algn="l">
              <a:lnSpc>
                <a:spcPct val="110000"/>
              </a:lnSpc>
              <a:spcBef>
                <a:spcPts val="500"/>
              </a:spcBef>
              <a:spcAft>
                <a:spcPts val="0"/>
              </a:spcAft>
              <a:buClr>
                <a:schemeClr val="lt1"/>
              </a:buClr>
              <a:buSzPts val="1600"/>
              <a:buNone/>
            </a:pPr>
            <a:r>
              <a:t/>
            </a:r>
            <a:endParaRPr sz="1600"/>
          </a:p>
          <a:p>
            <a:pPr indent="-101600" lvl="2" marL="1143000" rtl="0" algn="l">
              <a:lnSpc>
                <a:spcPct val="110000"/>
              </a:lnSpc>
              <a:spcBef>
                <a:spcPts val="500"/>
              </a:spcBef>
              <a:spcAft>
                <a:spcPts val="0"/>
              </a:spcAft>
              <a:buClr>
                <a:schemeClr val="lt1"/>
              </a:buClr>
              <a:buSzPts val="2000"/>
              <a:buNone/>
            </a:pPr>
            <a:r>
              <a:t/>
            </a:r>
            <a:endParaRPr sz="2000"/>
          </a:p>
        </p:txBody>
      </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7" name="Shape 947"/>
        <p:cNvGrpSpPr/>
        <p:nvPr/>
      </p:nvGrpSpPr>
      <p:grpSpPr>
        <a:xfrm>
          <a:off x="0" y="0"/>
          <a:ext cx="0" cy="0"/>
          <a:chOff x="0" y="0"/>
          <a:chExt cx="0" cy="0"/>
        </a:xfrm>
      </p:grpSpPr>
      <p:sp>
        <p:nvSpPr>
          <p:cNvPr id="948" name="Google Shape;948;p128"/>
          <p:cNvSpPr/>
          <p:nvPr/>
        </p:nvSpPr>
        <p:spPr>
          <a:xfrm>
            <a:off x="336330" y="180866"/>
            <a:ext cx="10967545" cy="2677656"/>
          </a:xfrm>
          <a:prstGeom prst="rect">
            <a:avLst/>
          </a:prstGeom>
          <a:solidFill>
            <a:schemeClr val="accent4"/>
          </a:solid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292929"/>
              </a:buClr>
              <a:buSzPts val="2400"/>
              <a:buFont typeface="Arial"/>
              <a:buChar char="•"/>
            </a:pPr>
            <a:r>
              <a:rPr b="1" i="1" lang="en-US" sz="2400">
                <a:solidFill>
                  <a:srgbClr val="292929"/>
                </a:solidFill>
                <a:latin typeface="Arial"/>
                <a:ea typeface="Arial"/>
                <a:cs typeface="Arial"/>
                <a:sym typeface="Arial"/>
              </a:rPr>
              <a:t>SPARK:</a:t>
            </a:r>
            <a:br>
              <a:rPr lang="en-US" sz="2400">
                <a:solidFill>
                  <a:schemeClr val="lt1"/>
                </a:solidFill>
                <a:latin typeface="Century Gothic"/>
                <a:ea typeface="Century Gothic"/>
                <a:cs typeface="Century Gothic"/>
                <a:sym typeface="Century Gothic"/>
              </a:rPr>
            </a:br>
            <a:r>
              <a:rPr lang="en-US" sz="2400">
                <a:solidFill>
                  <a:srgbClr val="292929"/>
                </a:solidFill>
                <a:latin typeface="Arial"/>
                <a:ea typeface="Arial"/>
                <a:cs typeface="Arial"/>
                <a:sym typeface="Arial"/>
              </a:rPr>
              <a:t>An open source cluster computing framework. </a:t>
            </a:r>
            <a:endParaRPr/>
          </a:p>
          <a:p>
            <a:pPr indent="-285750" lvl="0" marL="285750" marR="0" rtl="0" algn="l">
              <a:spcBef>
                <a:spcPts val="0"/>
              </a:spcBef>
              <a:spcAft>
                <a:spcPts val="0"/>
              </a:spcAft>
              <a:buClr>
                <a:srgbClr val="292929"/>
              </a:buClr>
              <a:buSzPts val="2400"/>
              <a:buFont typeface="Arial"/>
              <a:buChar char="•"/>
            </a:pPr>
            <a:r>
              <a:rPr lang="en-US" sz="2400">
                <a:solidFill>
                  <a:srgbClr val="292929"/>
                </a:solidFill>
                <a:latin typeface="Arial"/>
                <a:ea typeface="Arial"/>
                <a:cs typeface="Arial"/>
                <a:sym typeface="Arial"/>
              </a:rPr>
              <a:t>It provides 100 times faster performance as compared to MapReduce. </a:t>
            </a:r>
            <a:endParaRPr/>
          </a:p>
          <a:p>
            <a:pPr indent="-285750" lvl="0" marL="285750" marR="0" rtl="0" algn="l">
              <a:spcBef>
                <a:spcPts val="0"/>
              </a:spcBef>
              <a:spcAft>
                <a:spcPts val="0"/>
              </a:spcAft>
              <a:buClr>
                <a:srgbClr val="292929"/>
              </a:buClr>
              <a:buSzPts val="2400"/>
              <a:buFont typeface="Arial"/>
              <a:buChar char="•"/>
            </a:pPr>
            <a:r>
              <a:rPr lang="en-US" sz="2400">
                <a:solidFill>
                  <a:srgbClr val="292929"/>
                </a:solidFill>
                <a:latin typeface="Arial"/>
                <a:ea typeface="Arial"/>
                <a:cs typeface="Arial"/>
                <a:sym typeface="Arial"/>
              </a:rPr>
              <a:t>For few applications with in-memory primitives as compared to the two-state disk-based MapReduce. </a:t>
            </a:r>
            <a:endParaRPr/>
          </a:p>
          <a:p>
            <a:pPr indent="-285750" lvl="0" marL="285750" marR="0" rtl="0" algn="l">
              <a:spcBef>
                <a:spcPts val="0"/>
              </a:spcBef>
              <a:spcAft>
                <a:spcPts val="0"/>
              </a:spcAft>
              <a:buClr>
                <a:srgbClr val="292929"/>
              </a:buClr>
              <a:buSzPts val="2400"/>
              <a:buFont typeface="Arial"/>
              <a:buChar char="•"/>
            </a:pPr>
            <a:r>
              <a:rPr lang="en-US" sz="2400">
                <a:solidFill>
                  <a:srgbClr val="292929"/>
                </a:solidFill>
                <a:latin typeface="Arial"/>
                <a:ea typeface="Arial"/>
                <a:cs typeface="Arial"/>
                <a:sym typeface="Arial"/>
              </a:rPr>
              <a:t>Spark run in the Hadoop cluster &amp; process data in HDFS it also supports a wide variety of workload.</a:t>
            </a:r>
            <a:endParaRPr sz="2400">
              <a:solidFill>
                <a:schemeClr val="lt1"/>
              </a:solidFill>
              <a:latin typeface="Century Gothic"/>
              <a:ea typeface="Century Gothic"/>
              <a:cs typeface="Century Gothic"/>
              <a:sym typeface="Century Gothic"/>
            </a:endParaRPr>
          </a:p>
        </p:txBody>
      </p:sp>
      <p:pic>
        <p:nvPicPr>
          <p:cNvPr descr="Image for post" id="949" name="Google Shape;949;p128"/>
          <p:cNvPicPr preferRelativeResize="0"/>
          <p:nvPr/>
        </p:nvPicPr>
        <p:blipFill rotWithShape="1">
          <a:blip r:embed="rId3">
            <a:alphaModFix/>
          </a:blip>
          <a:srcRect b="0" l="0" r="0" t="0"/>
          <a:stretch/>
        </p:blipFill>
        <p:spPr>
          <a:xfrm>
            <a:off x="2076450" y="3105806"/>
            <a:ext cx="8039100" cy="3537315"/>
          </a:xfrm>
          <a:prstGeom prst="rect">
            <a:avLst/>
          </a:prstGeom>
          <a:noFill/>
          <a:ln>
            <a:noFill/>
          </a:ln>
        </p:spPr>
      </p:pic>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3" name="Shape 953"/>
        <p:cNvGrpSpPr/>
        <p:nvPr/>
      </p:nvGrpSpPr>
      <p:grpSpPr>
        <a:xfrm>
          <a:off x="0" y="0"/>
          <a:ext cx="0" cy="0"/>
          <a:chOff x="0" y="0"/>
          <a:chExt cx="0" cy="0"/>
        </a:xfrm>
      </p:grpSpPr>
      <p:sp>
        <p:nvSpPr>
          <p:cNvPr id="954" name="Google Shape;954;p139"/>
          <p:cNvSpPr txBox="1"/>
          <p:nvPr>
            <p:ph type="title"/>
          </p:nvPr>
        </p:nvSpPr>
        <p:spPr>
          <a:xfrm>
            <a:off x="1696192" y="324986"/>
            <a:ext cx="8610600" cy="1293028"/>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accent4"/>
              </a:buClr>
              <a:buSzPts val="4000"/>
              <a:buFont typeface="Century Gothic"/>
              <a:buNone/>
            </a:pPr>
            <a:r>
              <a:rPr b="1" lang="en-US"/>
              <a:t>APACHE SPARK</a:t>
            </a:r>
            <a:endParaRPr/>
          </a:p>
        </p:txBody>
      </p:sp>
      <p:sp>
        <p:nvSpPr>
          <p:cNvPr id="955" name="Google Shape;955;p139"/>
          <p:cNvSpPr txBox="1"/>
          <p:nvPr>
            <p:ph idx="1" type="body"/>
          </p:nvPr>
        </p:nvSpPr>
        <p:spPr>
          <a:xfrm>
            <a:off x="685800" y="1377538"/>
            <a:ext cx="10820400" cy="5155476"/>
          </a:xfrm>
          <a:prstGeom prst="rect">
            <a:avLst/>
          </a:prstGeom>
          <a:noFill/>
          <a:ln>
            <a:noFill/>
          </a:ln>
        </p:spPr>
        <p:txBody>
          <a:bodyPr anchorCtr="0" anchor="t" bIns="45700" lIns="91425" spcFirstLastPara="1" rIns="91425" wrap="square" tIns="45700">
            <a:normAutofit/>
          </a:bodyPr>
          <a:lstStyle/>
          <a:p>
            <a:pPr indent="-241934" lvl="0" marL="228600" rtl="0" algn="l">
              <a:lnSpc>
                <a:spcPct val="120000"/>
              </a:lnSpc>
              <a:spcBef>
                <a:spcPts val="0"/>
              </a:spcBef>
              <a:spcAft>
                <a:spcPts val="0"/>
              </a:spcAft>
              <a:buClr>
                <a:schemeClr val="lt1"/>
              </a:buClr>
              <a:buSzPts val="2800"/>
              <a:buChar char="•"/>
            </a:pPr>
            <a:r>
              <a:rPr lang="en-US" sz="2800"/>
              <a:t>Apache Spark is a data processing framework that can quickly perform processing tasks on very large data sets and can also distribute data processing tasks across multiple computers, either on its own or in tandem with other distributed computing tools.</a:t>
            </a:r>
            <a:endParaRPr/>
          </a:p>
          <a:p>
            <a:pPr indent="-241934" lvl="0" marL="228600" rtl="0" algn="l">
              <a:lnSpc>
                <a:spcPct val="120000"/>
              </a:lnSpc>
              <a:spcBef>
                <a:spcPts val="1000"/>
              </a:spcBef>
              <a:spcAft>
                <a:spcPts val="0"/>
              </a:spcAft>
              <a:buClr>
                <a:schemeClr val="lt1"/>
              </a:buClr>
              <a:buSzPts val="2800"/>
              <a:buChar char="•"/>
            </a:pPr>
            <a:r>
              <a:rPr lang="en-US" sz="2800"/>
              <a:t>easy-to-use API that abstracts away much of the grunt work of distributed computing and big data processing.</a:t>
            </a:r>
            <a:endParaRPr sz="2800"/>
          </a:p>
        </p:txBody>
      </p:sp>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9" name="Shape 959"/>
        <p:cNvGrpSpPr/>
        <p:nvPr/>
      </p:nvGrpSpPr>
      <p:grpSpPr>
        <a:xfrm>
          <a:off x="0" y="0"/>
          <a:ext cx="0" cy="0"/>
          <a:chOff x="0" y="0"/>
          <a:chExt cx="0" cy="0"/>
        </a:xfrm>
      </p:grpSpPr>
      <p:sp>
        <p:nvSpPr>
          <p:cNvPr id="960" name="Google Shape;960;p140"/>
          <p:cNvSpPr txBox="1"/>
          <p:nvPr>
            <p:ph type="title"/>
          </p:nvPr>
        </p:nvSpPr>
        <p:spPr>
          <a:xfrm>
            <a:off x="1790700" y="443739"/>
            <a:ext cx="8610600" cy="1293028"/>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accent4"/>
              </a:buClr>
              <a:buSzPts val="4000"/>
              <a:buFont typeface="Century Gothic"/>
              <a:buNone/>
            </a:pPr>
            <a:r>
              <a:rPr b="1" lang="en-US"/>
              <a:t>APACHE SPARK</a:t>
            </a:r>
            <a:endParaRPr/>
          </a:p>
        </p:txBody>
      </p:sp>
      <p:sp>
        <p:nvSpPr>
          <p:cNvPr id="961" name="Google Shape;961;p140"/>
          <p:cNvSpPr txBox="1"/>
          <p:nvPr>
            <p:ph idx="1" type="body"/>
          </p:nvPr>
        </p:nvSpPr>
        <p:spPr>
          <a:xfrm>
            <a:off x="685800" y="1736768"/>
            <a:ext cx="10820400" cy="4481918"/>
          </a:xfrm>
          <a:prstGeom prst="rect">
            <a:avLst/>
          </a:prstGeom>
          <a:noFill/>
          <a:ln>
            <a:noFill/>
          </a:ln>
        </p:spPr>
        <p:txBody>
          <a:bodyPr anchorCtr="0" anchor="t" bIns="45700" lIns="91425" spcFirstLastPara="1" rIns="91425" wrap="square" tIns="45700">
            <a:normAutofit fontScale="92500" lnSpcReduction="20000"/>
          </a:bodyPr>
          <a:lstStyle/>
          <a:p>
            <a:pPr indent="-228600" lvl="0" marL="228600" rtl="0" algn="l">
              <a:lnSpc>
                <a:spcPct val="120000"/>
              </a:lnSpc>
              <a:spcBef>
                <a:spcPts val="0"/>
              </a:spcBef>
              <a:spcAft>
                <a:spcPts val="0"/>
              </a:spcAft>
              <a:buClr>
                <a:schemeClr val="lt1"/>
              </a:buClr>
              <a:buSzPct val="100000"/>
              <a:buChar char="•"/>
            </a:pPr>
            <a:r>
              <a:rPr lang="en-US" sz="2800"/>
              <a:t>Started at U.C. Berkeley in 2009, Apache Spark has become one of the key big data distributed processing frameworks in the world. </a:t>
            </a:r>
            <a:endParaRPr/>
          </a:p>
          <a:p>
            <a:pPr indent="-228600" lvl="0" marL="228600" rtl="0" algn="l">
              <a:lnSpc>
                <a:spcPct val="120000"/>
              </a:lnSpc>
              <a:spcBef>
                <a:spcPts val="1000"/>
              </a:spcBef>
              <a:spcAft>
                <a:spcPts val="0"/>
              </a:spcAft>
              <a:buClr>
                <a:schemeClr val="lt1"/>
              </a:buClr>
              <a:buSzPct val="100000"/>
              <a:buChar char="•"/>
            </a:pPr>
            <a:r>
              <a:rPr lang="en-US" sz="2800"/>
              <a:t>Spark can be deployed in a variety of ways, provides native bindings for the Java, Scala, Python, and R programming languages, and supports SQL, streaming data, machine learning, and graph processing. </a:t>
            </a:r>
            <a:endParaRPr/>
          </a:p>
          <a:p>
            <a:pPr indent="-228600" lvl="0" marL="228600" rtl="0" algn="l">
              <a:lnSpc>
                <a:spcPct val="120000"/>
              </a:lnSpc>
              <a:spcBef>
                <a:spcPts val="1000"/>
              </a:spcBef>
              <a:spcAft>
                <a:spcPts val="0"/>
              </a:spcAft>
              <a:buClr>
                <a:schemeClr val="lt1"/>
              </a:buClr>
              <a:buSzPct val="100000"/>
              <a:buChar char="•"/>
            </a:pPr>
            <a:r>
              <a:rPr lang="en-US" sz="2800"/>
              <a:t>Used by banks, telecommunications companies, games companies, governments, and all of the major tech giants such as Apple, IBM, Meta, and Microsoft.</a:t>
            </a:r>
            <a:endParaRPr/>
          </a:p>
        </p:txBody>
      </p:sp>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5" name="Shape 965"/>
        <p:cNvGrpSpPr/>
        <p:nvPr/>
      </p:nvGrpSpPr>
      <p:grpSpPr>
        <a:xfrm>
          <a:off x="0" y="0"/>
          <a:ext cx="0" cy="0"/>
          <a:chOff x="0" y="0"/>
          <a:chExt cx="0" cy="0"/>
        </a:xfrm>
      </p:grpSpPr>
      <p:sp>
        <p:nvSpPr>
          <p:cNvPr id="966" name="Google Shape;966;p141"/>
          <p:cNvSpPr txBox="1"/>
          <p:nvPr>
            <p:ph type="title"/>
          </p:nvPr>
        </p:nvSpPr>
        <p:spPr>
          <a:xfrm>
            <a:off x="1149927" y="503116"/>
            <a:ext cx="8610600" cy="886297"/>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accent4"/>
              </a:buClr>
              <a:buSzPts val="4000"/>
              <a:buFont typeface="Century Gothic"/>
              <a:buNone/>
            </a:pPr>
            <a:r>
              <a:rPr b="1" lang="en-US"/>
              <a:t>SPARK RDD</a:t>
            </a:r>
            <a:endParaRPr b="1"/>
          </a:p>
        </p:txBody>
      </p:sp>
      <p:sp>
        <p:nvSpPr>
          <p:cNvPr id="967" name="Google Shape;967;p141"/>
          <p:cNvSpPr txBox="1"/>
          <p:nvPr>
            <p:ph idx="1" type="body"/>
          </p:nvPr>
        </p:nvSpPr>
        <p:spPr>
          <a:xfrm>
            <a:off x="685800" y="1531918"/>
            <a:ext cx="10820400" cy="4686768"/>
          </a:xfrm>
          <a:prstGeom prst="rect">
            <a:avLst/>
          </a:prstGeom>
          <a:noFill/>
          <a:ln>
            <a:noFill/>
          </a:ln>
        </p:spPr>
        <p:txBody>
          <a:bodyPr anchorCtr="0" anchor="t" bIns="45700" lIns="91425" spcFirstLastPara="1" rIns="91425" wrap="square" tIns="45700">
            <a:normAutofit fontScale="85000"/>
          </a:bodyPr>
          <a:lstStyle/>
          <a:p>
            <a:pPr indent="-228600" lvl="0" marL="228600" rtl="0" algn="l">
              <a:lnSpc>
                <a:spcPct val="100000"/>
              </a:lnSpc>
              <a:spcBef>
                <a:spcPts val="0"/>
              </a:spcBef>
              <a:spcAft>
                <a:spcPts val="0"/>
              </a:spcAft>
              <a:buClr>
                <a:schemeClr val="lt1"/>
              </a:buClr>
              <a:buSzPct val="100000"/>
              <a:buChar char="•"/>
            </a:pPr>
            <a:r>
              <a:rPr lang="en-US"/>
              <a:t>At the heart of Apache Spark is the concept of the Resilient Distributed Dataset (RDD), a programming abstraction that represents an </a:t>
            </a:r>
            <a:r>
              <a:rPr b="1" lang="en-US"/>
              <a:t>immutable collection of objects that can be split across a computing cluster</a:t>
            </a:r>
            <a:r>
              <a:rPr lang="en-US"/>
              <a:t>. </a:t>
            </a:r>
            <a:endParaRPr/>
          </a:p>
          <a:p>
            <a:pPr indent="-228600" lvl="0" marL="228600" rtl="0" algn="l">
              <a:lnSpc>
                <a:spcPct val="100000"/>
              </a:lnSpc>
              <a:spcBef>
                <a:spcPts val="1000"/>
              </a:spcBef>
              <a:spcAft>
                <a:spcPts val="0"/>
              </a:spcAft>
              <a:buClr>
                <a:schemeClr val="lt1"/>
              </a:buClr>
              <a:buSzPct val="100000"/>
              <a:buChar char="•"/>
            </a:pPr>
            <a:r>
              <a:rPr lang="en-US"/>
              <a:t>Operations on the RDDs can also be split across the cluster and executed in a parallel batch process, leading to fast and scalable parallel processing. </a:t>
            </a:r>
            <a:endParaRPr/>
          </a:p>
          <a:p>
            <a:pPr indent="-228600" lvl="0" marL="228600" rtl="0" algn="l">
              <a:lnSpc>
                <a:spcPct val="100000"/>
              </a:lnSpc>
              <a:spcBef>
                <a:spcPts val="1000"/>
              </a:spcBef>
              <a:spcAft>
                <a:spcPts val="0"/>
              </a:spcAft>
              <a:buClr>
                <a:schemeClr val="lt1"/>
              </a:buClr>
              <a:buSzPct val="100000"/>
              <a:buChar char="•"/>
            </a:pPr>
            <a:r>
              <a:rPr lang="en-US"/>
              <a:t>Apache Spark turns the user’s data processing commands into a Directed Acyclic Graph, or DAG. </a:t>
            </a:r>
            <a:endParaRPr/>
          </a:p>
        </p:txBody>
      </p:sp>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1" name="Shape 971"/>
        <p:cNvGrpSpPr/>
        <p:nvPr/>
      </p:nvGrpSpPr>
      <p:grpSpPr>
        <a:xfrm>
          <a:off x="0" y="0"/>
          <a:ext cx="0" cy="0"/>
          <a:chOff x="0" y="0"/>
          <a:chExt cx="0" cy="0"/>
        </a:xfrm>
      </p:grpSpPr>
      <p:sp>
        <p:nvSpPr>
          <p:cNvPr id="972" name="Google Shape;972;p142"/>
          <p:cNvSpPr txBox="1"/>
          <p:nvPr>
            <p:ph type="title"/>
          </p:nvPr>
        </p:nvSpPr>
        <p:spPr>
          <a:xfrm>
            <a:off x="2171205" y="324986"/>
            <a:ext cx="8610600" cy="815045"/>
          </a:xfrm>
          <a:prstGeom prst="rect">
            <a:avLst/>
          </a:prstGeom>
          <a:noFill/>
          <a:ln>
            <a:noFill/>
          </a:ln>
        </p:spPr>
        <p:txBody>
          <a:bodyPr anchorCtr="0" anchor="ctr" bIns="45700" lIns="91425" spcFirstLastPara="1" rIns="91425" wrap="square" tIns="45700">
            <a:normAutofit/>
          </a:bodyPr>
          <a:lstStyle/>
          <a:p>
            <a:pPr indent="0" lvl="0" marL="0" rtl="0" algn="r">
              <a:lnSpc>
                <a:spcPct val="90000"/>
              </a:lnSpc>
              <a:spcBef>
                <a:spcPts val="0"/>
              </a:spcBef>
              <a:spcAft>
                <a:spcPts val="0"/>
              </a:spcAft>
              <a:buClr>
                <a:schemeClr val="accent4"/>
              </a:buClr>
              <a:buSzPts val="4000"/>
              <a:buFont typeface="Century Gothic"/>
              <a:buNone/>
            </a:pPr>
            <a:r>
              <a:rPr b="1" lang="en-US"/>
              <a:t>SPARK RDD</a:t>
            </a:r>
            <a:endParaRPr b="1"/>
          </a:p>
        </p:txBody>
      </p:sp>
      <p:sp>
        <p:nvSpPr>
          <p:cNvPr id="973" name="Google Shape;973;p142"/>
          <p:cNvSpPr txBox="1"/>
          <p:nvPr>
            <p:ph idx="1" type="body"/>
          </p:nvPr>
        </p:nvSpPr>
        <p:spPr>
          <a:xfrm>
            <a:off x="685800" y="1140032"/>
            <a:ext cx="10820400" cy="5392982"/>
          </a:xfrm>
          <a:prstGeom prst="rect">
            <a:avLst/>
          </a:prstGeom>
          <a:noFill/>
          <a:ln>
            <a:noFill/>
          </a:ln>
        </p:spPr>
        <p:txBody>
          <a:bodyPr anchorCtr="0" anchor="t" bIns="45700" lIns="91425" spcFirstLastPara="1" rIns="91425" wrap="square" tIns="45700">
            <a:normAutofit fontScale="62500" lnSpcReduction="20000"/>
          </a:bodyPr>
          <a:lstStyle/>
          <a:p>
            <a:pPr indent="-228600" lvl="0" marL="228600" rtl="0" algn="l">
              <a:lnSpc>
                <a:spcPct val="120000"/>
              </a:lnSpc>
              <a:spcBef>
                <a:spcPts val="0"/>
              </a:spcBef>
              <a:spcAft>
                <a:spcPts val="0"/>
              </a:spcAft>
              <a:buClr>
                <a:schemeClr val="lt1"/>
              </a:buClr>
              <a:buSzPct val="100000"/>
              <a:buChar char="•"/>
            </a:pPr>
            <a:r>
              <a:rPr lang="en-US"/>
              <a:t>The DAG is Apache Spark’s scheduling layer; it determines what tasks are executed on what nodes and in what sequence.  </a:t>
            </a:r>
            <a:endParaRPr/>
          </a:p>
          <a:p>
            <a:pPr indent="-228600" lvl="0" marL="228600" rtl="0" algn="l">
              <a:lnSpc>
                <a:spcPct val="120000"/>
              </a:lnSpc>
              <a:spcBef>
                <a:spcPts val="1000"/>
              </a:spcBef>
              <a:spcAft>
                <a:spcPts val="0"/>
              </a:spcAft>
              <a:buClr>
                <a:schemeClr val="lt1"/>
              </a:buClr>
              <a:buSzPct val="100000"/>
              <a:buChar char="•"/>
            </a:pPr>
            <a:r>
              <a:rPr lang="en-US"/>
              <a:t>RDDs can be created from simple text files, SQL databases, NoSQL stores (such as Cassandra and MongoDB), Amazon S3 buckets, and much more besides. </a:t>
            </a:r>
            <a:endParaRPr/>
          </a:p>
          <a:p>
            <a:pPr indent="-228600" lvl="0" marL="228600" rtl="0" algn="l">
              <a:lnSpc>
                <a:spcPct val="120000"/>
              </a:lnSpc>
              <a:spcBef>
                <a:spcPts val="1000"/>
              </a:spcBef>
              <a:spcAft>
                <a:spcPts val="0"/>
              </a:spcAft>
              <a:buClr>
                <a:schemeClr val="lt1"/>
              </a:buClr>
              <a:buSzPct val="100000"/>
              <a:buChar char="•"/>
            </a:pPr>
            <a:r>
              <a:rPr lang="en-US"/>
              <a:t>Much of the Spark Core API is built on this RDD concept, enabling traditional map and reduce functionality, but also providing built-in support for joining data sets, filtering, sampling, and aggregation.</a:t>
            </a:r>
            <a:endParaRPr/>
          </a:p>
          <a:p>
            <a:pPr indent="-228600" lvl="0" marL="228600" rtl="0" algn="l">
              <a:lnSpc>
                <a:spcPct val="120000"/>
              </a:lnSpc>
              <a:spcBef>
                <a:spcPts val="1000"/>
              </a:spcBef>
              <a:spcAft>
                <a:spcPts val="0"/>
              </a:spcAft>
              <a:buClr>
                <a:schemeClr val="lt1"/>
              </a:buClr>
              <a:buSzPct val="100000"/>
              <a:buChar char="•"/>
            </a:pPr>
            <a:r>
              <a:rPr lang="en-US"/>
              <a:t>Spark runs in a distributed fashion by combining a driver core process that splits a Spark application into tasks and distributes them among many executor processes that do the work. </a:t>
            </a:r>
            <a:endParaRPr/>
          </a:p>
          <a:p>
            <a:pPr indent="-228600" lvl="0" marL="228600" rtl="0" algn="l">
              <a:lnSpc>
                <a:spcPct val="120000"/>
              </a:lnSpc>
              <a:spcBef>
                <a:spcPts val="1000"/>
              </a:spcBef>
              <a:spcAft>
                <a:spcPts val="0"/>
              </a:spcAft>
              <a:buClr>
                <a:schemeClr val="lt1"/>
              </a:buClr>
              <a:buSzPct val="100000"/>
              <a:buChar char="•"/>
            </a:pPr>
            <a:r>
              <a:rPr lang="en-US"/>
              <a:t>These executors can be scaled up and down as required for the application’s needs.</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14"/>
          <p:cNvSpPr txBox="1"/>
          <p:nvPr>
            <p:ph type="title"/>
          </p:nvPr>
        </p:nvSpPr>
        <p:spPr>
          <a:xfrm>
            <a:off x="1885665" y="117859"/>
            <a:ext cx="8610600" cy="1293028"/>
          </a:xfrm>
          <a:prstGeom prst="rect">
            <a:avLst/>
          </a:prstGeom>
          <a:noFill/>
          <a:ln>
            <a:noFill/>
          </a:ln>
        </p:spPr>
        <p:txBody>
          <a:bodyPr anchorCtr="0" anchor="ctr" bIns="45700" lIns="91425" spcFirstLastPara="1" rIns="91425" wrap="square" tIns="45700">
            <a:normAutofit/>
          </a:bodyPr>
          <a:lstStyle/>
          <a:p>
            <a:pPr indent="0" lvl="0" marL="0" rtl="0" algn="r">
              <a:lnSpc>
                <a:spcPct val="90000"/>
              </a:lnSpc>
              <a:spcBef>
                <a:spcPts val="0"/>
              </a:spcBef>
              <a:spcAft>
                <a:spcPts val="0"/>
              </a:spcAft>
              <a:buClr>
                <a:srgbClr val="FFC000"/>
              </a:buClr>
              <a:buSzPts val="4000"/>
              <a:buFont typeface="Century Gothic"/>
              <a:buNone/>
            </a:pPr>
            <a:r>
              <a:rPr b="1" lang="en-US">
                <a:solidFill>
                  <a:srgbClr val="FFC000"/>
                </a:solidFill>
              </a:rPr>
              <a:t>TRADITIONAL STORAGE SOLUTIONS</a:t>
            </a:r>
            <a:endParaRPr/>
          </a:p>
        </p:txBody>
      </p:sp>
      <p:grpSp>
        <p:nvGrpSpPr>
          <p:cNvPr id="234" name="Google Shape;234;p14"/>
          <p:cNvGrpSpPr/>
          <p:nvPr/>
        </p:nvGrpSpPr>
        <p:grpSpPr>
          <a:xfrm>
            <a:off x="832513" y="1823920"/>
            <a:ext cx="9921922" cy="4030781"/>
            <a:chOff x="0" y="395973"/>
            <a:chExt cx="9921922" cy="4030781"/>
          </a:xfrm>
        </p:grpSpPr>
        <p:sp>
          <p:nvSpPr>
            <p:cNvPr id="235" name="Google Shape;235;p14"/>
            <p:cNvSpPr/>
            <p:nvPr/>
          </p:nvSpPr>
          <p:spPr>
            <a:xfrm>
              <a:off x="0" y="395973"/>
              <a:ext cx="3100600" cy="1860360"/>
            </a:xfrm>
            <a:prstGeom prst="rect">
              <a:avLst/>
            </a:prstGeom>
            <a:solidFill>
              <a:schemeClr val="accent3"/>
            </a:solidFill>
            <a:ln cap="flat" cmpd="sng" w="1270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4"/>
            <p:cNvSpPr txBox="1"/>
            <p:nvPr/>
          </p:nvSpPr>
          <p:spPr>
            <a:xfrm>
              <a:off x="0" y="395973"/>
              <a:ext cx="3100600" cy="1860360"/>
            </a:xfrm>
            <a:prstGeom prst="rect">
              <a:avLst/>
            </a:prstGeom>
            <a:noFill/>
            <a:ln>
              <a:noFill/>
            </a:ln>
          </p:spPr>
          <p:txBody>
            <a:bodyPr anchorCtr="0" anchor="ctr" bIns="102850" lIns="102850" spcFirstLastPara="1" rIns="102850" wrap="square" tIns="102850">
              <a:noAutofit/>
            </a:bodyPr>
            <a:lstStyle/>
            <a:p>
              <a:pPr indent="0" lvl="0" marL="0" marR="0" rtl="0" algn="ctr">
                <a:lnSpc>
                  <a:spcPct val="90000"/>
                </a:lnSpc>
                <a:spcBef>
                  <a:spcPts val="0"/>
                </a:spcBef>
                <a:spcAft>
                  <a:spcPts val="0"/>
                </a:spcAft>
                <a:buClr>
                  <a:schemeClr val="dk1"/>
                </a:buClr>
                <a:buSzPts val="2700"/>
                <a:buFont typeface="Century Gothic"/>
                <a:buNone/>
              </a:pPr>
              <a:r>
                <a:rPr b="1" i="0" lang="en-US" sz="2700" u="none" cap="none" strike="noStrike">
                  <a:solidFill>
                    <a:schemeClr val="dk1"/>
                  </a:solidFill>
                  <a:latin typeface="Century Gothic"/>
                  <a:ea typeface="Century Gothic"/>
                  <a:cs typeface="Century Gothic"/>
                  <a:sym typeface="Century Gothic"/>
                </a:rPr>
                <a:t>Off system/online storage/ secondary memory</a:t>
              </a:r>
              <a:endParaRPr/>
            </a:p>
          </p:txBody>
        </p:sp>
        <p:sp>
          <p:nvSpPr>
            <p:cNvPr id="237" name="Google Shape;237;p14"/>
            <p:cNvSpPr/>
            <p:nvPr/>
          </p:nvSpPr>
          <p:spPr>
            <a:xfrm>
              <a:off x="3410661" y="395973"/>
              <a:ext cx="3100600" cy="1860360"/>
            </a:xfrm>
            <a:prstGeom prst="rect">
              <a:avLst/>
            </a:prstGeom>
            <a:solidFill>
              <a:schemeClr val="accent4"/>
            </a:solidFill>
            <a:ln cap="flat" cmpd="sng" w="127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4"/>
            <p:cNvSpPr txBox="1"/>
            <p:nvPr/>
          </p:nvSpPr>
          <p:spPr>
            <a:xfrm>
              <a:off x="3410661" y="395973"/>
              <a:ext cx="3100600" cy="1860360"/>
            </a:xfrm>
            <a:prstGeom prst="rect">
              <a:avLst/>
            </a:prstGeom>
            <a:noFill/>
            <a:ln>
              <a:noFill/>
            </a:ln>
          </p:spPr>
          <p:txBody>
            <a:bodyPr anchorCtr="0" anchor="ctr" bIns="102850" lIns="102850" spcFirstLastPara="1" rIns="102850" wrap="square" tIns="102850">
              <a:noAutofit/>
            </a:bodyPr>
            <a:lstStyle/>
            <a:p>
              <a:pPr indent="0" lvl="0" marL="0" marR="0" rtl="0" algn="ctr">
                <a:lnSpc>
                  <a:spcPct val="90000"/>
                </a:lnSpc>
                <a:spcBef>
                  <a:spcPts val="0"/>
                </a:spcBef>
                <a:spcAft>
                  <a:spcPts val="0"/>
                </a:spcAft>
                <a:buClr>
                  <a:schemeClr val="dk1"/>
                </a:buClr>
                <a:buSzPts val="2700"/>
                <a:buFont typeface="Century Gothic"/>
                <a:buNone/>
              </a:pPr>
              <a:r>
                <a:rPr b="1" i="0" lang="en-US" sz="2700" u="none" cap="none" strike="noStrike">
                  <a:solidFill>
                    <a:schemeClr val="dk1"/>
                  </a:solidFill>
                  <a:latin typeface="Century Gothic"/>
                  <a:ea typeface="Century Gothic"/>
                  <a:cs typeface="Century Gothic"/>
                  <a:sym typeface="Century Gothic"/>
                </a:rPr>
                <a:t>File system abstraction/ Databases</a:t>
              </a:r>
              <a:endParaRPr/>
            </a:p>
          </p:txBody>
        </p:sp>
        <p:sp>
          <p:nvSpPr>
            <p:cNvPr id="239" name="Google Shape;239;p14"/>
            <p:cNvSpPr/>
            <p:nvPr/>
          </p:nvSpPr>
          <p:spPr>
            <a:xfrm>
              <a:off x="6821322" y="395973"/>
              <a:ext cx="3100600" cy="1860360"/>
            </a:xfrm>
            <a:prstGeom prst="rect">
              <a:avLst/>
            </a:prstGeom>
            <a:solidFill>
              <a:schemeClr val="lt2"/>
            </a:solidFill>
            <a:ln cap="flat" cmpd="sng" w="127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14"/>
            <p:cNvSpPr txBox="1"/>
            <p:nvPr/>
          </p:nvSpPr>
          <p:spPr>
            <a:xfrm>
              <a:off x="6821322" y="395973"/>
              <a:ext cx="3100600" cy="1860360"/>
            </a:xfrm>
            <a:prstGeom prst="rect">
              <a:avLst/>
            </a:prstGeom>
            <a:noFill/>
            <a:ln>
              <a:noFill/>
            </a:ln>
          </p:spPr>
          <p:txBody>
            <a:bodyPr anchorCtr="0" anchor="ctr" bIns="102850" lIns="102850" spcFirstLastPara="1" rIns="102850" wrap="square" tIns="102850">
              <a:noAutofit/>
            </a:bodyPr>
            <a:lstStyle/>
            <a:p>
              <a:pPr indent="0" lvl="0" marL="0" marR="0" rtl="0" algn="ctr">
                <a:lnSpc>
                  <a:spcPct val="90000"/>
                </a:lnSpc>
                <a:spcBef>
                  <a:spcPts val="0"/>
                </a:spcBef>
                <a:spcAft>
                  <a:spcPts val="0"/>
                </a:spcAft>
                <a:buClr>
                  <a:schemeClr val="dk1"/>
                </a:buClr>
                <a:buSzPts val="2700"/>
                <a:buFont typeface="Century Gothic"/>
                <a:buNone/>
              </a:pPr>
              <a:r>
                <a:rPr b="1" i="0" lang="en-US" sz="2700" u="none" cap="none" strike="noStrike">
                  <a:solidFill>
                    <a:schemeClr val="dk1"/>
                  </a:solidFill>
                  <a:latin typeface="Century Gothic"/>
                  <a:ea typeface="Century Gothic"/>
                  <a:cs typeface="Century Gothic"/>
                  <a:sym typeface="Century Gothic"/>
                </a:rPr>
                <a:t>Offline/ tertiary memory/ DFS</a:t>
              </a:r>
              <a:endParaRPr/>
            </a:p>
          </p:txBody>
        </p:sp>
        <p:sp>
          <p:nvSpPr>
            <p:cNvPr id="241" name="Google Shape;241;p14"/>
            <p:cNvSpPr/>
            <p:nvPr/>
          </p:nvSpPr>
          <p:spPr>
            <a:xfrm>
              <a:off x="0" y="2566394"/>
              <a:ext cx="3100600" cy="1860360"/>
            </a:xfrm>
            <a:prstGeom prst="rect">
              <a:avLst/>
            </a:prstGeom>
            <a:solidFill>
              <a:schemeClr val="accent5"/>
            </a:solidFill>
            <a:ln cap="flat" cmpd="sng" w="127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4"/>
            <p:cNvSpPr txBox="1"/>
            <p:nvPr/>
          </p:nvSpPr>
          <p:spPr>
            <a:xfrm>
              <a:off x="0" y="2566394"/>
              <a:ext cx="3100600" cy="1860360"/>
            </a:xfrm>
            <a:prstGeom prst="rect">
              <a:avLst/>
            </a:prstGeom>
            <a:noFill/>
            <a:ln>
              <a:noFill/>
            </a:ln>
          </p:spPr>
          <p:txBody>
            <a:bodyPr anchorCtr="0" anchor="ctr" bIns="102850" lIns="102850" spcFirstLastPara="1" rIns="102850" wrap="square" tIns="102850">
              <a:noAutofit/>
            </a:bodyPr>
            <a:lstStyle/>
            <a:p>
              <a:pPr indent="0" lvl="0" marL="0" marR="0" rtl="0" algn="ctr">
                <a:lnSpc>
                  <a:spcPct val="90000"/>
                </a:lnSpc>
                <a:spcBef>
                  <a:spcPts val="0"/>
                </a:spcBef>
                <a:spcAft>
                  <a:spcPts val="0"/>
                </a:spcAft>
                <a:buClr>
                  <a:schemeClr val="dk1"/>
                </a:buClr>
                <a:buSzPts val="2700"/>
                <a:buFont typeface="Century Gothic"/>
                <a:buNone/>
              </a:pPr>
              <a:r>
                <a:rPr b="1" i="0" lang="en-US" sz="2700" u="none" cap="none" strike="noStrike">
                  <a:solidFill>
                    <a:schemeClr val="dk1"/>
                  </a:solidFill>
                  <a:latin typeface="Century Gothic"/>
                  <a:ea typeface="Century Gothic"/>
                  <a:cs typeface="Century Gothic"/>
                  <a:sym typeface="Century Gothic"/>
                </a:rPr>
                <a:t>RAID: Redundant Array of Inexpensive Disks </a:t>
              </a:r>
              <a:endParaRPr/>
            </a:p>
          </p:txBody>
        </p:sp>
        <p:sp>
          <p:nvSpPr>
            <p:cNvPr id="243" name="Google Shape;243;p14"/>
            <p:cNvSpPr/>
            <p:nvPr/>
          </p:nvSpPr>
          <p:spPr>
            <a:xfrm>
              <a:off x="3410661" y="2566394"/>
              <a:ext cx="3100600" cy="1860360"/>
            </a:xfrm>
            <a:prstGeom prst="rect">
              <a:avLst/>
            </a:prstGeom>
            <a:solidFill>
              <a:srgbClr val="599BD5"/>
            </a:solidFill>
            <a:ln cap="flat" cmpd="sng" w="127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14"/>
            <p:cNvSpPr txBox="1"/>
            <p:nvPr/>
          </p:nvSpPr>
          <p:spPr>
            <a:xfrm>
              <a:off x="3410661" y="2566394"/>
              <a:ext cx="3100600" cy="1860360"/>
            </a:xfrm>
            <a:prstGeom prst="rect">
              <a:avLst/>
            </a:prstGeom>
            <a:noFill/>
            <a:ln>
              <a:noFill/>
            </a:ln>
          </p:spPr>
          <p:txBody>
            <a:bodyPr anchorCtr="0" anchor="ctr" bIns="102850" lIns="102850" spcFirstLastPara="1" rIns="102850" wrap="square" tIns="102850">
              <a:noAutofit/>
            </a:bodyPr>
            <a:lstStyle/>
            <a:p>
              <a:pPr indent="0" lvl="0" marL="0" marR="0" rtl="0" algn="ctr">
                <a:lnSpc>
                  <a:spcPct val="90000"/>
                </a:lnSpc>
                <a:spcBef>
                  <a:spcPts val="0"/>
                </a:spcBef>
                <a:spcAft>
                  <a:spcPts val="0"/>
                </a:spcAft>
                <a:buClr>
                  <a:schemeClr val="dk1"/>
                </a:buClr>
                <a:buSzPts val="2700"/>
                <a:buFont typeface="Century Gothic"/>
                <a:buNone/>
              </a:pPr>
              <a:r>
                <a:rPr b="1" i="0" lang="en-US" sz="2700" u="none" cap="none" strike="noStrike">
                  <a:solidFill>
                    <a:schemeClr val="dk1"/>
                  </a:solidFill>
                  <a:latin typeface="Century Gothic"/>
                  <a:ea typeface="Century Gothic"/>
                  <a:cs typeface="Century Gothic"/>
                  <a:sym typeface="Century Gothic"/>
                </a:rPr>
                <a:t>NAS: Network Accessible Storage</a:t>
              </a:r>
              <a:endParaRPr/>
            </a:p>
          </p:txBody>
        </p:sp>
        <p:sp>
          <p:nvSpPr>
            <p:cNvPr id="245" name="Google Shape;245;p14"/>
            <p:cNvSpPr/>
            <p:nvPr/>
          </p:nvSpPr>
          <p:spPr>
            <a:xfrm>
              <a:off x="6821322" y="2566394"/>
              <a:ext cx="3100600" cy="1860360"/>
            </a:xfrm>
            <a:prstGeom prst="rect">
              <a:avLst/>
            </a:prstGeom>
            <a:solidFill>
              <a:schemeClr val="accent6"/>
            </a:solidFill>
            <a:ln cap="flat" cmpd="sng" w="127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4"/>
            <p:cNvSpPr txBox="1"/>
            <p:nvPr/>
          </p:nvSpPr>
          <p:spPr>
            <a:xfrm>
              <a:off x="6821322" y="2566394"/>
              <a:ext cx="3100600" cy="1860360"/>
            </a:xfrm>
            <a:prstGeom prst="rect">
              <a:avLst/>
            </a:prstGeom>
            <a:noFill/>
            <a:ln>
              <a:noFill/>
            </a:ln>
          </p:spPr>
          <p:txBody>
            <a:bodyPr anchorCtr="0" anchor="ctr" bIns="102850" lIns="102850" spcFirstLastPara="1" rIns="102850" wrap="square" tIns="102850">
              <a:noAutofit/>
            </a:bodyPr>
            <a:lstStyle/>
            <a:p>
              <a:pPr indent="0" lvl="0" marL="0" marR="0" rtl="0" algn="ctr">
                <a:lnSpc>
                  <a:spcPct val="90000"/>
                </a:lnSpc>
                <a:spcBef>
                  <a:spcPts val="0"/>
                </a:spcBef>
                <a:spcAft>
                  <a:spcPts val="0"/>
                </a:spcAft>
                <a:buClr>
                  <a:schemeClr val="dk1"/>
                </a:buClr>
                <a:buSzPts val="2700"/>
                <a:buFont typeface="Century Gothic"/>
                <a:buNone/>
              </a:pPr>
              <a:r>
                <a:rPr b="1" i="0" lang="en-US" sz="2700" u="none" cap="none" strike="noStrike">
                  <a:solidFill>
                    <a:schemeClr val="dk1"/>
                  </a:solidFill>
                  <a:latin typeface="Century Gothic"/>
                  <a:ea typeface="Century Gothic"/>
                  <a:cs typeface="Century Gothic"/>
                  <a:sym typeface="Century Gothic"/>
                </a:rPr>
                <a:t>SAN: Storage area networks</a:t>
              </a:r>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15"/>
          <p:cNvSpPr txBox="1"/>
          <p:nvPr>
            <p:ph type="title"/>
          </p:nvPr>
        </p:nvSpPr>
        <p:spPr>
          <a:xfrm>
            <a:off x="2895600" y="764373"/>
            <a:ext cx="8610600" cy="1293028"/>
          </a:xfrm>
          <a:prstGeom prst="rect">
            <a:avLst/>
          </a:prstGeom>
          <a:noFill/>
          <a:ln>
            <a:noFill/>
          </a:ln>
        </p:spPr>
        <p:txBody>
          <a:bodyPr anchorCtr="0" anchor="ctr" bIns="45700" lIns="91425" spcFirstLastPara="1" rIns="91425" wrap="square" tIns="45700">
            <a:normAutofit/>
          </a:bodyPr>
          <a:lstStyle/>
          <a:p>
            <a:pPr indent="0" lvl="0" marL="0" rtl="0" algn="r">
              <a:lnSpc>
                <a:spcPct val="90000"/>
              </a:lnSpc>
              <a:spcBef>
                <a:spcPts val="0"/>
              </a:spcBef>
              <a:spcAft>
                <a:spcPts val="0"/>
              </a:spcAft>
              <a:buClr>
                <a:schemeClr val="accent4"/>
              </a:buClr>
              <a:buSzPts val="4000"/>
              <a:buFont typeface="Century Gothic"/>
              <a:buNone/>
            </a:pPr>
            <a:r>
              <a:rPr lang="en-US"/>
              <a:t>DESIRED CHARACTERISTICS </a:t>
            </a:r>
            <a:endParaRPr/>
          </a:p>
        </p:txBody>
      </p:sp>
      <p:sp>
        <p:nvSpPr>
          <p:cNvPr id="252" name="Google Shape;252;p15"/>
          <p:cNvSpPr txBox="1"/>
          <p:nvPr>
            <p:ph idx="1" type="body"/>
          </p:nvPr>
        </p:nvSpPr>
        <p:spPr>
          <a:xfrm>
            <a:off x="685800" y="2194560"/>
            <a:ext cx="10820400" cy="4024125"/>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lt1"/>
              </a:buClr>
              <a:buSzPts val="3600"/>
              <a:buChar char="•"/>
            </a:pPr>
            <a:r>
              <a:rPr lang="en-US"/>
              <a:t>Partial failure support</a:t>
            </a:r>
            <a:endParaRPr/>
          </a:p>
          <a:p>
            <a:pPr indent="-228600" lvl="0" marL="228600" rtl="0" algn="l">
              <a:lnSpc>
                <a:spcPct val="90000"/>
              </a:lnSpc>
              <a:spcBef>
                <a:spcPts val="1000"/>
              </a:spcBef>
              <a:spcAft>
                <a:spcPts val="0"/>
              </a:spcAft>
              <a:buClr>
                <a:schemeClr val="lt1"/>
              </a:buClr>
              <a:buSzPts val="3600"/>
              <a:buChar char="•"/>
            </a:pPr>
            <a:r>
              <a:rPr lang="en-US"/>
              <a:t>Data recoverability</a:t>
            </a:r>
            <a:endParaRPr/>
          </a:p>
          <a:p>
            <a:pPr indent="-228600" lvl="0" marL="228600" rtl="0" algn="l">
              <a:lnSpc>
                <a:spcPct val="90000"/>
              </a:lnSpc>
              <a:spcBef>
                <a:spcPts val="1000"/>
              </a:spcBef>
              <a:spcAft>
                <a:spcPts val="0"/>
              </a:spcAft>
              <a:buClr>
                <a:schemeClr val="lt1"/>
              </a:buClr>
              <a:buSzPts val="3600"/>
              <a:buChar char="•"/>
            </a:pPr>
            <a:r>
              <a:rPr lang="en-US"/>
              <a:t>Component recovery</a:t>
            </a:r>
            <a:endParaRPr/>
          </a:p>
          <a:p>
            <a:pPr indent="-228600" lvl="0" marL="228600" rtl="0" algn="l">
              <a:lnSpc>
                <a:spcPct val="90000"/>
              </a:lnSpc>
              <a:spcBef>
                <a:spcPts val="1000"/>
              </a:spcBef>
              <a:spcAft>
                <a:spcPts val="0"/>
              </a:spcAft>
              <a:buClr>
                <a:schemeClr val="lt1"/>
              </a:buClr>
              <a:buSzPts val="3600"/>
              <a:buChar char="•"/>
            </a:pPr>
            <a:r>
              <a:rPr lang="en-US"/>
              <a:t>Consistency</a:t>
            </a:r>
            <a:endParaRPr/>
          </a:p>
          <a:p>
            <a:pPr indent="-228600" lvl="0" marL="228600" rtl="0" algn="l">
              <a:lnSpc>
                <a:spcPct val="90000"/>
              </a:lnSpc>
              <a:spcBef>
                <a:spcPts val="1000"/>
              </a:spcBef>
              <a:spcAft>
                <a:spcPts val="0"/>
              </a:spcAft>
              <a:buClr>
                <a:schemeClr val="lt1"/>
              </a:buClr>
              <a:buSzPts val="3600"/>
              <a:buChar char="•"/>
            </a:pPr>
            <a:r>
              <a:rPr lang="en-US"/>
              <a:t>Scalability</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pic>
        <p:nvPicPr>
          <p:cNvPr id="257" name="Google Shape;257;p16"/>
          <p:cNvPicPr preferRelativeResize="0"/>
          <p:nvPr/>
        </p:nvPicPr>
        <p:blipFill rotWithShape="1">
          <a:blip r:embed="rId3">
            <a:alphaModFix/>
          </a:blip>
          <a:srcRect b="0" l="0" r="0" t="0"/>
          <a:stretch/>
        </p:blipFill>
        <p:spPr>
          <a:xfrm>
            <a:off x="810228" y="312516"/>
            <a:ext cx="10637134" cy="6134583"/>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pic>
        <p:nvPicPr>
          <p:cNvPr id="262" name="Google Shape;262;p17"/>
          <p:cNvPicPr preferRelativeResize="0"/>
          <p:nvPr/>
        </p:nvPicPr>
        <p:blipFill rotWithShape="1">
          <a:blip r:embed="rId3">
            <a:alphaModFix/>
          </a:blip>
          <a:srcRect b="0" l="0" r="0" t="0"/>
          <a:stretch/>
        </p:blipFill>
        <p:spPr>
          <a:xfrm>
            <a:off x="659757" y="347241"/>
            <a:ext cx="10903352" cy="6065133"/>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pic>
        <p:nvPicPr>
          <p:cNvPr id="267" name="Google Shape;267;p18"/>
          <p:cNvPicPr preferRelativeResize="0"/>
          <p:nvPr/>
        </p:nvPicPr>
        <p:blipFill rotWithShape="1">
          <a:blip r:embed="rId3">
            <a:alphaModFix/>
          </a:blip>
          <a:srcRect b="0" l="0" r="0" t="0"/>
          <a:stretch/>
        </p:blipFill>
        <p:spPr>
          <a:xfrm>
            <a:off x="497712" y="416690"/>
            <a:ext cx="11215868" cy="6227178"/>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71" name="Shape 271"/>
        <p:cNvGrpSpPr/>
        <p:nvPr/>
      </p:nvGrpSpPr>
      <p:grpSpPr>
        <a:xfrm>
          <a:off x="0" y="0"/>
          <a:ext cx="0" cy="0"/>
          <a:chOff x="0" y="0"/>
          <a:chExt cx="0" cy="0"/>
        </a:xfrm>
      </p:grpSpPr>
      <p:sp>
        <p:nvSpPr>
          <p:cNvPr id="272" name="Google Shape;272;p22"/>
          <p:cNvSpPr txBox="1"/>
          <p:nvPr>
            <p:ph type="title"/>
          </p:nvPr>
        </p:nvSpPr>
        <p:spPr>
          <a:xfrm>
            <a:off x="483476" y="244111"/>
            <a:ext cx="10473558" cy="1293028"/>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accent4"/>
              </a:buClr>
              <a:buSzPts val="3700"/>
              <a:buFont typeface="Century Gothic"/>
              <a:buNone/>
            </a:pPr>
            <a:r>
              <a:rPr lang="en-US" sz="3700">
                <a:solidFill>
                  <a:schemeClr val="accent4"/>
                </a:solidFill>
              </a:rPr>
              <a:t>A MOTIVATING CASE STUDY- </a:t>
            </a:r>
            <a:br>
              <a:rPr lang="en-US" sz="3700">
                <a:solidFill>
                  <a:schemeClr val="accent4"/>
                </a:solidFill>
              </a:rPr>
            </a:br>
            <a:r>
              <a:rPr lang="en-US" sz="3700">
                <a:solidFill>
                  <a:schemeClr val="accent4"/>
                </a:solidFill>
              </a:rPr>
              <a:t>FOOD JOINT  EXPANSION  </a:t>
            </a:r>
            <a:endParaRPr/>
          </a:p>
        </p:txBody>
      </p:sp>
      <p:pic>
        <p:nvPicPr>
          <p:cNvPr descr="Traditional Restaurant Analogy - Hadoop Tutorial - Edureka" id="273" name="Google Shape;273;p22"/>
          <p:cNvPicPr preferRelativeResize="0"/>
          <p:nvPr/>
        </p:nvPicPr>
        <p:blipFill rotWithShape="1">
          <a:blip r:embed="rId3">
            <a:alphaModFix/>
          </a:blip>
          <a:srcRect b="0" l="0" r="0" t="6102"/>
          <a:stretch/>
        </p:blipFill>
        <p:spPr>
          <a:xfrm>
            <a:off x="299546" y="1734207"/>
            <a:ext cx="10799378" cy="4666593"/>
          </a:xfrm>
          <a:prstGeom prst="rect">
            <a:avLst/>
          </a:prstGeom>
          <a:solidFill>
            <a:srgbClr val="FFF2CC"/>
          </a:solid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pic>
        <p:nvPicPr>
          <p:cNvPr descr="Traditional Scenario Failed - Hadoop Tutorial - Edureka" id="278" name="Google Shape;278;p23"/>
          <p:cNvPicPr preferRelativeResize="0"/>
          <p:nvPr/>
        </p:nvPicPr>
        <p:blipFill rotWithShape="1">
          <a:blip r:embed="rId3">
            <a:alphaModFix/>
          </a:blip>
          <a:srcRect b="-3247" l="0" r="0" t="7484"/>
          <a:stretch/>
        </p:blipFill>
        <p:spPr>
          <a:xfrm>
            <a:off x="310055" y="441433"/>
            <a:ext cx="11571890" cy="6006664"/>
          </a:xfrm>
          <a:prstGeom prst="rect">
            <a:avLst/>
          </a:prstGeom>
          <a:solidFill>
            <a:srgbClr val="FFF2CC"/>
          </a:solid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pic>
        <p:nvPicPr>
          <p:cNvPr descr="Distributed Chef - Hadoop Tutorial - Edureka" id="283" name="Google Shape;283;p24"/>
          <p:cNvPicPr preferRelativeResize="0"/>
          <p:nvPr/>
        </p:nvPicPr>
        <p:blipFill rotWithShape="1">
          <a:blip r:embed="rId3">
            <a:alphaModFix/>
          </a:blip>
          <a:srcRect b="0" l="0" r="0" t="0"/>
          <a:stretch/>
        </p:blipFill>
        <p:spPr>
          <a:xfrm>
            <a:off x="189186" y="124427"/>
            <a:ext cx="5906814" cy="6276373"/>
          </a:xfrm>
          <a:prstGeom prst="rect">
            <a:avLst/>
          </a:prstGeom>
          <a:solidFill>
            <a:srgbClr val="FFF2CC"/>
          </a:solidFill>
          <a:ln>
            <a:noFill/>
          </a:ln>
        </p:spPr>
      </p:pic>
      <p:pic>
        <p:nvPicPr>
          <p:cNvPr descr="Distributed System Limitations - Hadoop Tutorial - Edureka" id="284" name="Google Shape;284;p24"/>
          <p:cNvPicPr preferRelativeResize="0"/>
          <p:nvPr/>
        </p:nvPicPr>
        <p:blipFill rotWithShape="1">
          <a:blip r:embed="rId4">
            <a:alphaModFix/>
          </a:blip>
          <a:srcRect b="0" l="0" r="0" t="5303"/>
          <a:stretch/>
        </p:blipFill>
        <p:spPr>
          <a:xfrm>
            <a:off x="5975131" y="124427"/>
            <a:ext cx="6027683" cy="6386732"/>
          </a:xfrm>
          <a:prstGeom prst="rect">
            <a:avLst/>
          </a:prstGeom>
          <a:solidFill>
            <a:srgbClr val="FFF2CC"/>
          </a:solid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2"/>
          <p:cNvSpPr txBox="1"/>
          <p:nvPr>
            <p:ph type="title"/>
          </p:nvPr>
        </p:nvSpPr>
        <p:spPr>
          <a:xfrm>
            <a:off x="2895600" y="764373"/>
            <a:ext cx="8610600" cy="1293028"/>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accent4"/>
              </a:buClr>
              <a:buSzPts val="4000"/>
              <a:buFont typeface="Century Gothic"/>
              <a:buNone/>
            </a:pPr>
            <a:r>
              <a:rPr lang="en-US"/>
              <a:t>OVERVIEW  OF THE CHAPTER</a:t>
            </a:r>
            <a:endParaRPr/>
          </a:p>
        </p:txBody>
      </p:sp>
      <p:sp>
        <p:nvSpPr>
          <p:cNvPr id="170" name="Google Shape;170;p2"/>
          <p:cNvSpPr txBox="1"/>
          <p:nvPr>
            <p:ph idx="1" type="body"/>
          </p:nvPr>
        </p:nvSpPr>
        <p:spPr>
          <a:xfrm>
            <a:off x="540657" y="2455817"/>
            <a:ext cx="10820400" cy="4024125"/>
          </a:xfrm>
          <a:prstGeom prst="rect">
            <a:avLst/>
          </a:prstGeom>
          <a:noFill/>
          <a:ln>
            <a:noFill/>
          </a:ln>
        </p:spPr>
        <p:txBody>
          <a:bodyPr anchorCtr="0" anchor="t" bIns="45700" lIns="91425" spcFirstLastPara="1" rIns="91425" wrap="square" tIns="45700">
            <a:normAutofit/>
          </a:bodyPr>
          <a:lstStyle/>
          <a:p>
            <a:pPr indent="-452438" lvl="0" marL="677863" rtl="0" algn="l">
              <a:lnSpc>
                <a:spcPct val="90000"/>
              </a:lnSpc>
              <a:spcBef>
                <a:spcPts val="0"/>
              </a:spcBef>
              <a:spcAft>
                <a:spcPts val="0"/>
              </a:spcAft>
              <a:buClr>
                <a:schemeClr val="lt1"/>
              </a:buClr>
              <a:buSzPts val="3600"/>
              <a:buChar char="•"/>
            </a:pPr>
            <a:r>
              <a:rPr lang="en-US"/>
              <a:t>What is Hadoop? </a:t>
            </a:r>
            <a:endParaRPr/>
          </a:p>
          <a:p>
            <a:pPr indent="-452438" lvl="0" marL="677863" rtl="0" algn="l">
              <a:lnSpc>
                <a:spcPct val="90000"/>
              </a:lnSpc>
              <a:spcBef>
                <a:spcPts val="1000"/>
              </a:spcBef>
              <a:spcAft>
                <a:spcPts val="0"/>
              </a:spcAft>
              <a:buClr>
                <a:schemeClr val="lt1"/>
              </a:buClr>
              <a:buSzPts val="3600"/>
              <a:buChar char="•"/>
            </a:pPr>
            <a:r>
              <a:rPr lang="en-US"/>
              <a:t>Core Hadoop Components</a:t>
            </a:r>
            <a:endParaRPr/>
          </a:p>
          <a:p>
            <a:pPr indent="-452438" lvl="0" marL="677863" rtl="0" algn="l">
              <a:lnSpc>
                <a:spcPct val="90000"/>
              </a:lnSpc>
              <a:spcBef>
                <a:spcPts val="1000"/>
              </a:spcBef>
              <a:spcAft>
                <a:spcPts val="0"/>
              </a:spcAft>
              <a:buClr>
                <a:schemeClr val="lt1"/>
              </a:buClr>
              <a:buSzPts val="3600"/>
              <a:buChar char="•"/>
            </a:pPr>
            <a:r>
              <a:rPr lang="en-US"/>
              <a:t>Hadoop Ecosystem</a:t>
            </a:r>
            <a:endParaRPr/>
          </a:p>
          <a:p>
            <a:pPr indent="-452438" lvl="0" marL="677863" rtl="0" algn="l">
              <a:lnSpc>
                <a:spcPct val="90000"/>
              </a:lnSpc>
              <a:spcBef>
                <a:spcPts val="1000"/>
              </a:spcBef>
              <a:spcAft>
                <a:spcPts val="0"/>
              </a:spcAft>
              <a:buClr>
                <a:schemeClr val="lt1"/>
              </a:buClr>
              <a:buSzPts val="3600"/>
              <a:buChar char="•"/>
            </a:pPr>
            <a:r>
              <a:rPr b="1" lang="en-US"/>
              <a:t>Overview of </a:t>
            </a:r>
            <a:r>
              <a:rPr lang="en-US"/>
              <a:t>: Apache Spark, Pig, Hive, Hbase, Sqoop </a:t>
            </a:r>
            <a:endParaRPr sz="4400"/>
          </a:p>
          <a:p>
            <a:pPr indent="0" lvl="0" marL="228600" rtl="0" algn="l">
              <a:lnSpc>
                <a:spcPct val="90000"/>
              </a:lnSpc>
              <a:spcBef>
                <a:spcPts val="1000"/>
              </a:spcBef>
              <a:spcAft>
                <a:spcPts val="0"/>
              </a:spcAft>
              <a:buClr>
                <a:schemeClr val="lt1"/>
              </a:buClr>
              <a:buSzPts val="4400"/>
              <a:buNone/>
            </a:pPr>
            <a:r>
              <a:t/>
            </a:r>
            <a:endParaRPr sz="44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pic>
        <p:nvPicPr>
          <p:cNvPr descr="Restaurant Solution - Hadoop Tutorial - Edureka" id="289" name="Google Shape;289;p25"/>
          <p:cNvPicPr preferRelativeResize="0"/>
          <p:nvPr/>
        </p:nvPicPr>
        <p:blipFill rotWithShape="1">
          <a:blip r:embed="rId3">
            <a:alphaModFix/>
          </a:blip>
          <a:srcRect b="0" l="0" r="0" t="4907"/>
          <a:stretch/>
        </p:blipFill>
        <p:spPr>
          <a:xfrm>
            <a:off x="118241" y="504497"/>
            <a:ext cx="11955517" cy="6022427"/>
          </a:xfrm>
          <a:prstGeom prst="rect">
            <a:avLst/>
          </a:prstGeom>
          <a:solidFill>
            <a:srgbClr val="FFF2CC"/>
          </a:solid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pic>
        <p:nvPicPr>
          <p:cNvPr descr="processing" id="294" name="Google Shape;294;p26"/>
          <p:cNvPicPr preferRelativeResize="0"/>
          <p:nvPr/>
        </p:nvPicPr>
        <p:blipFill rotWithShape="1">
          <a:blip r:embed="rId3">
            <a:alphaModFix/>
          </a:blip>
          <a:srcRect b="0" l="0" r="0" t="0"/>
          <a:stretch/>
        </p:blipFill>
        <p:spPr>
          <a:xfrm>
            <a:off x="4288221" y="3310759"/>
            <a:ext cx="7457089" cy="3326524"/>
          </a:xfrm>
          <a:prstGeom prst="rect">
            <a:avLst/>
          </a:prstGeom>
          <a:noFill/>
          <a:ln>
            <a:noFill/>
          </a:ln>
        </p:spPr>
      </p:pic>
      <p:sp>
        <p:nvSpPr>
          <p:cNvPr id="295" name="Google Shape;295;p26"/>
          <p:cNvSpPr txBox="1"/>
          <p:nvPr/>
        </p:nvSpPr>
        <p:spPr>
          <a:xfrm>
            <a:off x="7849913" y="962856"/>
            <a:ext cx="3225563"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2000" u="none" cap="none" strike="noStrike">
                <a:solidFill>
                  <a:schemeClr val="accent4"/>
                </a:solidFill>
                <a:latin typeface="Century Gothic"/>
                <a:ea typeface="Century Gothic"/>
                <a:cs typeface="Century Gothic"/>
                <a:sym typeface="Century Gothic"/>
              </a:rPr>
              <a:t>Traditional Management</a:t>
            </a:r>
            <a:endParaRPr/>
          </a:p>
        </p:txBody>
      </p:sp>
      <p:sp>
        <p:nvSpPr>
          <p:cNvPr id="296" name="Google Shape;296;p26"/>
          <p:cNvSpPr txBox="1"/>
          <p:nvPr/>
        </p:nvSpPr>
        <p:spPr>
          <a:xfrm>
            <a:off x="302451" y="4020207"/>
            <a:ext cx="349703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accent4"/>
                </a:solidFill>
                <a:latin typeface="Century Gothic"/>
                <a:ea typeface="Century Gothic"/>
                <a:cs typeface="Century Gothic"/>
                <a:sym typeface="Century Gothic"/>
              </a:rPr>
              <a:t>Distributed  Management</a:t>
            </a:r>
            <a:endParaRPr/>
          </a:p>
        </p:txBody>
      </p:sp>
      <p:pic>
        <p:nvPicPr>
          <p:cNvPr descr="overhead" id="297" name="Google Shape;297;p26"/>
          <p:cNvPicPr preferRelativeResize="0"/>
          <p:nvPr/>
        </p:nvPicPr>
        <p:blipFill rotWithShape="1">
          <a:blip r:embed="rId4">
            <a:alphaModFix/>
          </a:blip>
          <a:srcRect b="0" l="0" r="0" t="0"/>
          <a:stretch/>
        </p:blipFill>
        <p:spPr>
          <a:xfrm>
            <a:off x="462892" y="220717"/>
            <a:ext cx="6673194" cy="2703348"/>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27"/>
          <p:cNvSpPr txBox="1"/>
          <p:nvPr>
            <p:ph type="title"/>
          </p:nvPr>
        </p:nvSpPr>
        <p:spPr>
          <a:xfrm>
            <a:off x="677332" y="66963"/>
            <a:ext cx="11067977" cy="1293028"/>
          </a:xfrm>
          <a:prstGeom prst="rect">
            <a:avLst/>
          </a:prstGeom>
          <a:noFill/>
          <a:ln>
            <a:noFill/>
          </a:ln>
        </p:spPr>
        <p:txBody>
          <a:bodyPr anchorCtr="0" anchor="ctr" bIns="45700" lIns="91425" spcFirstLastPara="1" rIns="91425" wrap="square" tIns="45700">
            <a:normAutofit/>
          </a:bodyPr>
          <a:lstStyle/>
          <a:p>
            <a:pPr indent="0" lvl="0" marL="0" rtl="0" algn="r">
              <a:lnSpc>
                <a:spcPct val="90000"/>
              </a:lnSpc>
              <a:spcBef>
                <a:spcPts val="0"/>
              </a:spcBef>
              <a:spcAft>
                <a:spcPts val="0"/>
              </a:spcAft>
              <a:buClr>
                <a:schemeClr val="accent4"/>
              </a:buClr>
              <a:buSzPts val="4000"/>
              <a:buFont typeface="Century Gothic"/>
              <a:buNone/>
            </a:pPr>
            <a:r>
              <a:rPr b="1" lang="en-US" cap="none"/>
              <a:t>How It All Started – Google File System</a:t>
            </a:r>
            <a:endParaRPr/>
          </a:p>
        </p:txBody>
      </p:sp>
      <p:sp>
        <p:nvSpPr>
          <p:cNvPr id="303" name="Google Shape;303;p27"/>
          <p:cNvSpPr txBox="1"/>
          <p:nvPr>
            <p:ph idx="1" type="body"/>
          </p:nvPr>
        </p:nvSpPr>
        <p:spPr>
          <a:xfrm>
            <a:off x="446691" y="1564442"/>
            <a:ext cx="4487915" cy="3370166"/>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accent2"/>
              </a:buClr>
              <a:buSzPts val="3200"/>
              <a:buChar char="•"/>
            </a:pPr>
            <a:r>
              <a:rPr b="1" lang="en-US" sz="3200">
                <a:solidFill>
                  <a:schemeClr val="accent2"/>
                </a:solidFill>
              </a:rPr>
              <a:t>Mike Cafarella     </a:t>
            </a:r>
            <a:endParaRPr/>
          </a:p>
          <a:p>
            <a:pPr indent="0" lvl="0" marL="0" rtl="0" algn="l">
              <a:lnSpc>
                <a:spcPct val="90000"/>
              </a:lnSpc>
              <a:spcBef>
                <a:spcPts val="1000"/>
              </a:spcBef>
              <a:spcAft>
                <a:spcPts val="0"/>
              </a:spcAft>
              <a:buClr>
                <a:schemeClr val="lt1"/>
              </a:buClr>
              <a:buSzPts val="3200"/>
              <a:buNone/>
            </a:pPr>
            <a:r>
              <a:rPr lang="en-US" sz="3200"/>
              <a:t>&amp; </a:t>
            </a:r>
            <a:r>
              <a:rPr b="1" lang="en-US" sz="3200">
                <a:solidFill>
                  <a:schemeClr val="accent2"/>
                </a:solidFill>
              </a:rPr>
              <a:t>Doug Cutting</a:t>
            </a:r>
            <a:r>
              <a:rPr b="1" lang="en-US" sz="3200"/>
              <a:t>,</a:t>
            </a:r>
            <a:r>
              <a:rPr lang="en-US" sz="3200"/>
              <a:t> were in the process of building a </a:t>
            </a:r>
            <a:r>
              <a:rPr i="1" lang="en-US" sz="3200"/>
              <a:t>search engine system that can index 1 billion pages</a:t>
            </a:r>
            <a:r>
              <a:rPr lang="en-US" sz="3200"/>
              <a:t>. </a:t>
            </a:r>
            <a:endParaRPr sz="3200"/>
          </a:p>
        </p:txBody>
      </p:sp>
      <p:pic>
        <p:nvPicPr>
          <p:cNvPr id="304" name="Google Shape;304;p27"/>
          <p:cNvPicPr preferRelativeResize="0"/>
          <p:nvPr/>
        </p:nvPicPr>
        <p:blipFill rotWithShape="1">
          <a:blip r:embed="rId3">
            <a:alphaModFix/>
          </a:blip>
          <a:srcRect b="0" l="0" r="0" t="0"/>
          <a:stretch/>
        </p:blipFill>
        <p:spPr>
          <a:xfrm>
            <a:off x="4934606" y="1564442"/>
            <a:ext cx="6952592" cy="46863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28"/>
          <p:cNvSpPr txBox="1"/>
          <p:nvPr>
            <p:ph type="title"/>
          </p:nvPr>
        </p:nvSpPr>
        <p:spPr>
          <a:xfrm>
            <a:off x="2895600" y="764373"/>
            <a:ext cx="8610600" cy="1293028"/>
          </a:xfrm>
          <a:prstGeom prst="rect">
            <a:avLst/>
          </a:prstGeom>
          <a:noFill/>
          <a:ln>
            <a:noFill/>
          </a:ln>
        </p:spPr>
        <p:txBody>
          <a:bodyPr anchorCtr="0" anchor="ctr" bIns="45700" lIns="91425" spcFirstLastPara="1" rIns="91425" wrap="square" tIns="45700">
            <a:normAutofit/>
          </a:bodyPr>
          <a:lstStyle/>
          <a:p>
            <a:pPr indent="0" lvl="0" marL="0" rtl="0" algn="r">
              <a:lnSpc>
                <a:spcPct val="90000"/>
              </a:lnSpc>
              <a:spcBef>
                <a:spcPts val="0"/>
              </a:spcBef>
              <a:spcAft>
                <a:spcPts val="0"/>
              </a:spcAft>
              <a:buClr>
                <a:schemeClr val="accent4"/>
              </a:buClr>
              <a:buSzPts val="4000"/>
              <a:buFont typeface="Book Antiqua"/>
              <a:buNone/>
            </a:pPr>
            <a:r>
              <a:rPr lang="en-US">
                <a:latin typeface="Book Antiqua"/>
                <a:ea typeface="Book Antiqua"/>
                <a:cs typeface="Book Antiqua"/>
                <a:sym typeface="Book Antiqua"/>
              </a:rPr>
              <a:t>FILE SYSTEM FOR GOOGLE</a:t>
            </a:r>
            <a:endParaRPr/>
          </a:p>
        </p:txBody>
      </p:sp>
      <p:sp>
        <p:nvSpPr>
          <p:cNvPr id="311" name="Google Shape;311;p28"/>
          <p:cNvSpPr txBox="1"/>
          <p:nvPr>
            <p:ph idx="1" type="body"/>
          </p:nvPr>
        </p:nvSpPr>
        <p:spPr>
          <a:xfrm>
            <a:off x="685800" y="2194560"/>
            <a:ext cx="10820400" cy="4024125"/>
          </a:xfrm>
          <a:prstGeom prst="rect">
            <a:avLst/>
          </a:prstGeom>
          <a:noFill/>
          <a:ln>
            <a:noFill/>
          </a:ln>
        </p:spPr>
        <p:txBody>
          <a:bodyPr anchorCtr="0" anchor="t" bIns="45700" lIns="91425" spcFirstLastPara="1" rIns="91425" wrap="square" tIns="45700">
            <a:normAutofit/>
          </a:bodyPr>
          <a:lstStyle/>
          <a:p>
            <a:pPr indent="-254000" lvl="0" marL="228600" rtl="0" algn="l">
              <a:lnSpc>
                <a:spcPct val="90000"/>
              </a:lnSpc>
              <a:spcBef>
                <a:spcPts val="0"/>
              </a:spcBef>
              <a:spcAft>
                <a:spcPts val="0"/>
              </a:spcAft>
              <a:buClr>
                <a:schemeClr val="lt1"/>
              </a:buClr>
              <a:buSzPts val="4000"/>
              <a:buChar char="•"/>
            </a:pPr>
            <a:r>
              <a:rPr lang="en-US" sz="4000">
                <a:latin typeface="Book Antiqua"/>
                <a:ea typeface="Book Antiqua"/>
                <a:cs typeface="Book Antiqua"/>
                <a:sym typeface="Book Antiqua"/>
              </a:rPr>
              <a:t>A new distributed file system developed to meet the demands of Google’s application workloads and technological environment</a:t>
            </a:r>
            <a:endParaRPr/>
          </a:p>
          <a:p>
            <a:pPr indent="-254000" lvl="0" marL="228600" rtl="0" algn="l">
              <a:lnSpc>
                <a:spcPct val="90000"/>
              </a:lnSpc>
              <a:spcBef>
                <a:spcPts val="1000"/>
              </a:spcBef>
              <a:spcAft>
                <a:spcPts val="0"/>
              </a:spcAft>
              <a:buClr>
                <a:schemeClr val="lt1"/>
              </a:buClr>
              <a:buSzPts val="4000"/>
              <a:buChar char="•"/>
            </a:pPr>
            <a:r>
              <a:rPr lang="en-US" sz="4000">
                <a:latin typeface="Book Antiqua"/>
                <a:ea typeface="Book Antiqua"/>
                <a:cs typeface="Book Antiqua"/>
                <a:sym typeface="Book Antiqua"/>
              </a:rPr>
              <a:t>Shares many of the same goals as the other distributed file systems</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29"/>
          <p:cNvSpPr txBox="1"/>
          <p:nvPr>
            <p:ph type="title"/>
          </p:nvPr>
        </p:nvSpPr>
        <p:spPr>
          <a:xfrm>
            <a:off x="1161393" y="173420"/>
            <a:ext cx="9322676" cy="1120391"/>
          </a:xfrm>
          <a:prstGeom prst="rect">
            <a:avLst/>
          </a:prstGeom>
          <a:noFill/>
          <a:ln>
            <a:noFill/>
          </a:ln>
        </p:spPr>
        <p:txBody>
          <a:bodyPr anchorCtr="0" anchor="b" bIns="45700" lIns="91425" spcFirstLastPara="1" rIns="91425" wrap="square" tIns="45700">
            <a:normAutofit/>
          </a:bodyPr>
          <a:lstStyle/>
          <a:p>
            <a:pPr indent="0" lvl="0" marL="0" rtl="0" algn="r">
              <a:lnSpc>
                <a:spcPct val="90000"/>
              </a:lnSpc>
              <a:spcBef>
                <a:spcPts val="0"/>
              </a:spcBef>
              <a:spcAft>
                <a:spcPts val="0"/>
              </a:spcAft>
              <a:buClr>
                <a:schemeClr val="accent4"/>
              </a:buClr>
              <a:buSzPts val="4000"/>
              <a:buFont typeface="Century Gothic"/>
              <a:buNone/>
            </a:pPr>
            <a:r>
              <a:rPr b="1" lang="en-US">
                <a:solidFill>
                  <a:schemeClr val="accent4"/>
                </a:solidFill>
              </a:rPr>
              <a:t>TECHNOLOGICAL ENVIRONMENT</a:t>
            </a:r>
            <a:endParaRPr/>
          </a:p>
        </p:txBody>
      </p:sp>
      <p:pic>
        <p:nvPicPr>
          <p:cNvPr id="318" name="Google Shape;318;p29"/>
          <p:cNvPicPr preferRelativeResize="0"/>
          <p:nvPr>
            <p:ph idx="1" type="body"/>
          </p:nvPr>
        </p:nvPicPr>
        <p:blipFill rotWithShape="1">
          <a:blip r:embed="rId3">
            <a:alphaModFix/>
          </a:blip>
          <a:srcRect b="0" l="0" r="0" t="0"/>
          <a:stretch/>
        </p:blipFill>
        <p:spPr>
          <a:xfrm>
            <a:off x="275896" y="1910146"/>
            <a:ext cx="5820104" cy="4024312"/>
          </a:xfrm>
          <a:prstGeom prst="rect">
            <a:avLst/>
          </a:prstGeom>
          <a:gradFill>
            <a:gsLst>
              <a:gs pos="0">
                <a:srgbClr val="FFDE7E"/>
              </a:gs>
              <a:gs pos="50000">
                <a:srgbClr val="FFE9B1"/>
              </a:gs>
              <a:gs pos="100000">
                <a:srgbClr val="FFF2D9"/>
              </a:gs>
            </a:gsLst>
            <a:lin ang="5400000" scaled="0"/>
          </a:gradFill>
          <a:ln>
            <a:noFill/>
          </a:ln>
        </p:spPr>
      </p:pic>
      <p:sp>
        <p:nvSpPr>
          <p:cNvPr id="319" name="Google Shape;319;p29"/>
          <p:cNvSpPr txBox="1"/>
          <p:nvPr>
            <p:ph idx="2" type="body"/>
          </p:nvPr>
        </p:nvSpPr>
        <p:spPr>
          <a:xfrm>
            <a:off x="6582104" y="1910146"/>
            <a:ext cx="5334000" cy="4024313"/>
          </a:xfrm>
          <a:prstGeom prst="rect">
            <a:avLst/>
          </a:prstGeom>
          <a:noFill/>
          <a:ln>
            <a:noFill/>
          </a:ln>
        </p:spPr>
        <p:txBody>
          <a:bodyPr anchorCtr="0" anchor="t" bIns="45700" lIns="91425" spcFirstLastPara="1" rIns="91425" wrap="square" tIns="45700">
            <a:normAutofit fontScale="92500" lnSpcReduction="20000"/>
          </a:bodyPr>
          <a:lstStyle/>
          <a:p>
            <a:pPr indent="-228600" lvl="0" marL="228600" rtl="0" algn="l">
              <a:lnSpc>
                <a:spcPct val="90000"/>
              </a:lnSpc>
              <a:spcBef>
                <a:spcPts val="0"/>
              </a:spcBef>
              <a:spcAft>
                <a:spcPts val="0"/>
              </a:spcAft>
              <a:buClr>
                <a:schemeClr val="lt1"/>
              </a:buClr>
              <a:buSzPct val="100000"/>
              <a:buChar char="•"/>
            </a:pPr>
            <a:r>
              <a:rPr lang="en-US"/>
              <a:t>Clusters of more than 15,000 commodity class PCs</a:t>
            </a:r>
            <a:endParaRPr/>
          </a:p>
          <a:p>
            <a:pPr indent="-228600" lvl="0" marL="228600" rtl="0" algn="l">
              <a:lnSpc>
                <a:spcPct val="90000"/>
              </a:lnSpc>
              <a:spcBef>
                <a:spcPts val="1000"/>
              </a:spcBef>
              <a:spcAft>
                <a:spcPts val="0"/>
              </a:spcAft>
              <a:buClr>
                <a:schemeClr val="lt1"/>
              </a:buClr>
              <a:buSzPct val="100000"/>
              <a:buChar char="•"/>
            </a:pPr>
            <a:r>
              <a:rPr lang="en-US"/>
              <a:t>Hardware prone to failure</a:t>
            </a:r>
            <a:endParaRPr/>
          </a:p>
          <a:p>
            <a:pPr indent="-228600" lvl="0" marL="228600" rtl="0" algn="l">
              <a:lnSpc>
                <a:spcPct val="90000"/>
              </a:lnSpc>
              <a:spcBef>
                <a:spcPts val="1000"/>
              </a:spcBef>
              <a:spcAft>
                <a:spcPts val="0"/>
              </a:spcAft>
              <a:buClr>
                <a:schemeClr val="lt1"/>
              </a:buClr>
              <a:buSzPct val="100000"/>
              <a:buChar char="•"/>
            </a:pPr>
            <a:r>
              <a:rPr lang="en-US"/>
              <a:t>Fault tolerant software</a:t>
            </a:r>
            <a:endParaRPr/>
          </a:p>
          <a:p>
            <a:pPr indent="-99377" lvl="0" marL="228600" rtl="0" algn="l">
              <a:lnSpc>
                <a:spcPct val="90000"/>
              </a:lnSpc>
              <a:spcBef>
                <a:spcPts val="1000"/>
              </a:spcBef>
              <a:spcAft>
                <a:spcPts val="0"/>
              </a:spcAft>
              <a:buClr>
                <a:schemeClr val="lt1"/>
              </a:buClr>
              <a:buSzPct val="100000"/>
              <a:buNone/>
            </a:pPr>
            <a:r>
              <a:t/>
            </a:r>
            <a:endParaRPr/>
          </a:p>
          <a:p>
            <a:pPr indent="-134620" lvl="4" marL="2057400" rtl="0" algn="l">
              <a:lnSpc>
                <a:spcPct val="90000"/>
              </a:lnSpc>
              <a:spcBef>
                <a:spcPts val="500"/>
              </a:spcBef>
              <a:spcAft>
                <a:spcPts val="0"/>
              </a:spcAft>
              <a:buClr>
                <a:schemeClr val="lt1"/>
              </a:buClr>
              <a:buSzPct val="100000"/>
              <a:buNone/>
            </a:pPr>
            <a:r>
              <a:t/>
            </a:r>
            <a:endParaRPr/>
          </a:p>
          <a:p>
            <a:pPr indent="-134620" lvl="4" marL="2057400" rtl="0" algn="l">
              <a:lnSpc>
                <a:spcPct val="90000"/>
              </a:lnSpc>
              <a:spcBef>
                <a:spcPts val="500"/>
              </a:spcBef>
              <a:spcAft>
                <a:spcPts val="0"/>
              </a:spcAft>
              <a:buClr>
                <a:schemeClr val="lt1"/>
              </a:buClr>
              <a:buSzPct val="100000"/>
              <a:buNone/>
            </a:pPr>
            <a:r>
              <a:t/>
            </a:r>
            <a:endParaRPr/>
          </a:p>
          <a:p>
            <a:pPr indent="-134620" lvl="4" marL="2057400" rtl="0" algn="l">
              <a:lnSpc>
                <a:spcPct val="90000"/>
              </a:lnSpc>
              <a:spcBef>
                <a:spcPts val="500"/>
              </a:spcBef>
              <a:spcAft>
                <a:spcPts val="0"/>
              </a:spcAft>
              <a:buClr>
                <a:schemeClr val="lt1"/>
              </a:buClr>
              <a:buSzPct val="100000"/>
              <a:buNone/>
            </a:pPr>
            <a:r>
              <a:t/>
            </a:r>
            <a:endParaRPr/>
          </a:p>
          <a:p>
            <a:pPr indent="-134620" lvl="4" marL="2057400" rtl="0" algn="l">
              <a:lnSpc>
                <a:spcPct val="90000"/>
              </a:lnSpc>
              <a:spcBef>
                <a:spcPts val="500"/>
              </a:spcBef>
              <a:spcAft>
                <a:spcPts val="0"/>
              </a:spcAft>
              <a:buClr>
                <a:schemeClr val="lt1"/>
              </a:buClr>
              <a:buSzPct val="100000"/>
              <a:buNone/>
            </a:pPr>
            <a:r>
              <a:t/>
            </a:r>
            <a:endParaRPr/>
          </a:p>
          <a:p>
            <a:pPr indent="-134620" lvl="4" marL="2057400" rtl="0" algn="l">
              <a:lnSpc>
                <a:spcPct val="90000"/>
              </a:lnSpc>
              <a:spcBef>
                <a:spcPts val="500"/>
              </a:spcBef>
              <a:spcAft>
                <a:spcPts val="0"/>
              </a:spcAft>
              <a:buClr>
                <a:schemeClr val="lt1"/>
              </a:buClr>
              <a:buSzPct val="100000"/>
              <a:buNone/>
            </a:pPr>
            <a:r>
              <a:t/>
            </a:r>
            <a:endParaRPr/>
          </a:p>
          <a:p>
            <a:pPr indent="-134620" lvl="4" marL="2057400" rtl="0" algn="l">
              <a:lnSpc>
                <a:spcPct val="90000"/>
              </a:lnSpc>
              <a:spcBef>
                <a:spcPts val="500"/>
              </a:spcBef>
              <a:spcAft>
                <a:spcPts val="0"/>
              </a:spcAft>
              <a:buClr>
                <a:schemeClr val="lt1"/>
              </a:buClr>
              <a:buSzPct val="100000"/>
              <a:buNone/>
            </a:pPr>
            <a:r>
              <a:t/>
            </a:r>
            <a:endParaRPr/>
          </a:p>
          <a:p>
            <a:pPr indent="-134620" lvl="4" marL="2057400" rtl="0" algn="l">
              <a:lnSpc>
                <a:spcPct val="90000"/>
              </a:lnSpc>
              <a:spcBef>
                <a:spcPts val="500"/>
              </a:spcBef>
              <a:spcAft>
                <a:spcPts val="0"/>
              </a:spcAft>
              <a:buClr>
                <a:schemeClr val="lt1"/>
              </a:buClr>
              <a:buSzPct val="100000"/>
              <a:buNone/>
            </a:pPr>
            <a:r>
              <a:t/>
            </a:r>
            <a:endParaRPr/>
          </a:p>
          <a:p>
            <a:pPr indent="-228600" lvl="4" marL="2057400" rtl="0" algn="l">
              <a:lnSpc>
                <a:spcPct val="90000"/>
              </a:lnSpc>
              <a:spcBef>
                <a:spcPts val="500"/>
              </a:spcBef>
              <a:spcAft>
                <a:spcPts val="0"/>
              </a:spcAft>
              <a:buClr>
                <a:schemeClr val="lt1"/>
              </a:buClr>
              <a:buSzPct val="100000"/>
              <a:buChar char="•"/>
            </a:pPr>
            <a:r>
              <a:rPr lang="en-US"/>
              <a:t>         		           Source: "Web Search for a Planet: The Google Cluster Architecture"</a:t>
            </a:r>
            <a:endParaRPr/>
          </a:p>
          <a:p>
            <a:pPr indent="-134620" lvl="4" marL="2057400" rtl="0" algn="l">
              <a:lnSpc>
                <a:spcPct val="90000"/>
              </a:lnSpc>
              <a:spcBef>
                <a:spcPts val="500"/>
              </a:spcBef>
              <a:spcAft>
                <a:spcPts val="0"/>
              </a:spcAft>
              <a:buClr>
                <a:schemeClr val="lt1"/>
              </a:buClr>
              <a:buSzPct val="100000"/>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30"/>
          <p:cNvSpPr txBox="1"/>
          <p:nvPr>
            <p:ph type="title"/>
          </p:nvPr>
        </p:nvSpPr>
        <p:spPr>
          <a:xfrm>
            <a:off x="2895600" y="764373"/>
            <a:ext cx="8610600" cy="1293028"/>
          </a:xfrm>
          <a:prstGeom prst="rect">
            <a:avLst/>
          </a:prstGeom>
          <a:noFill/>
          <a:ln>
            <a:noFill/>
          </a:ln>
        </p:spPr>
        <p:txBody>
          <a:bodyPr anchorCtr="0" anchor="ctr" bIns="45700" lIns="91425" spcFirstLastPara="1" rIns="91425" wrap="square" tIns="45700">
            <a:normAutofit/>
          </a:bodyPr>
          <a:lstStyle/>
          <a:p>
            <a:pPr indent="0" lvl="0" marL="0" rtl="0" algn="r">
              <a:lnSpc>
                <a:spcPct val="90000"/>
              </a:lnSpc>
              <a:spcBef>
                <a:spcPts val="0"/>
              </a:spcBef>
              <a:spcAft>
                <a:spcPts val="0"/>
              </a:spcAft>
              <a:buClr>
                <a:schemeClr val="accent4"/>
              </a:buClr>
              <a:buSzPts val="4000"/>
              <a:buFont typeface="Book Antiqua"/>
              <a:buNone/>
            </a:pPr>
            <a:r>
              <a:rPr lang="en-US">
                <a:latin typeface="Book Antiqua"/>
                <a:ea typeface="Book Antiqua"/>
                <a:cs typeface="Book Antiqua"/>
                <a:sym typeface="Book Antiqua"/>
              </a:rPr>
              <a:t>APPLICATION WORKLOADS</a:t>
            </a:r>
            <a:endParaRPr/>
          </a:p>
        </p:txBody>
      </p:sp>
      <p:sp>
        <p:nvSpPr>
          <p:cNvPr id="325" name="Google Shape;325;p30"/>
          <p:cNvSpPr txBox="1"/>
          <p:nvPr>
            <p:ph idx="1" type="body"/>
          </p:nvPr>
        </p:nvSpPr>
        <p:spPr>
          <a:xfrm>
            <a:off x="685800" y="2194560"/>
            <a:ext cx="10820400" cy="4024125"/>
          </a:xfrm>
          <a:prstGeom prst="rect">
            <a:avLst/>
          </a:prstGeom>
          <a:noFill/>
          <a:ln>
            <a:noFill/>
          </a:ln>
        </p:spPr>
        <p:txBody>
          <a:bodyPr anchorCtr="0" anchor="t" bIns="45700" lIns="91425" spcFirstLastPara="1" rIns="91425" wrap="square" tIns="45700">
            <a:normAutofit lnSpcReduction="10000"/>
          </a:bodyPr>
          <a:lstStyle/>
          <a:p>
            <a:pPr indent="-228600" lvl="0" marL="228600" rtl="0" algn="l">
              <a:lnSpc>
                <a:spcPct val="90000"/>
              </a:lnSpc>
              <a:spcBef>
                <a:spcPts val="0"/>
              </a:spcBef>
              <a:spcAft>
                <a:spcPts val="0"/>
              </a:spcAft>
              <a:buClr>
                <a:schemeClr val="lt1"/>
              </a:buClr>
              <a:buSzPts val="3600"/>
              <a:buChar char="•"/>
            </a:pPr>
            <a:r>
              <a:rPr lang="en-US">
                <a:latin typeface="Book Antiqua"/>
                <a:ea typeface="Book Antiqua"/>
                <a:cs typeface="Book Antiqua"/>
                <a:sym typeface="Book Antiqua"/>
              </a:rPr>
              <a:t>Sequential reads</a:t>
            </a:r>
            <a:endParaRPr/>
          </a:p>
          <a:p>
            <a:pPr indent="-228600" lvl="1" marL="685800" rtl="0" algn="l">
              <a:lnSpc>
                <a:spcPct val="90000"/>
              </a:lnSpc>
              <a:spcBef>
                <a:spcPts val="500"/>
              </a:spcBef>
              <a:spcAft>
                <a:spcPts val="0"/>
              </a:spcAft>
              <a:buClr>
                <a:srgbClr val="FFF2CC"/>
              </a:buClr>
              <a:buSzPts val="3600"/>
              <a:buChar char="•"/>
            </a:pPr>
            <a:r>
              <a:rPr lang="en-US">
                <a:latin typeface="Book Antiqua"/>
                <a:ea typeface="Book Antiqua"/>
                <a:cs typeface="Book Antiqua"/>
                <a:sym typeface="Book Antiqua"/>
              </a:rPr>
              <a:t>Indexer reading the contents of web pages</a:t>
            </a:r>
            <a:endParaRPr/>
          </a:p>
          <a:p>
            <a:pPr indent="-228600" lvl="0" marL="228600" rtl="0" algn="l">
              <a:lnSpc>
                <a:spcPct val="90000"/>
              </a:lnSpc>
              <a:spcBef>
                <a:spcPts val="1000"/>
              </a:spcBef>
              <a:spcAft>
                <a:spcPts val="0"/>
              </a:spcAft>
              <a:buClr>
                <a:schemeClr val="lt1"/>
              </a:buClr>
              <a:buSzPts val="3600"/>
              <a:buChar char="•"/>
            </a:pPr>
            <a:r>
              <a:rPr lang="en-US">
                <a:latin typeface="Book Antiqua"/>
                <a:ea typeface="Book Antiqua"/>
                <a:cs typeface="Book Antiqua"/>
                <a:sym typeface="Book Antiqua"/>
              </a:rPr>
              <a:t>Frequent Appends</a:t>
            </a:r>
            <a:endParaRPr/>
          </a:p>
          <a:p>
            <a:pPr indent="-228600" lvl="1" marL="685800" rtl="0" algn="l">
              <a:lnSpc>
                <a:spcPct val="90000"/>
              </a:lnSpc>
              <a:spcBef>
                <a:spcPts val="500"/>
              </a:spcBef>
              <a:spcAft>
                <a:spcPts val="0"/>
              </a:spcAft>
              <a:buClr>
                <a:srgbClr val="FFF2CC"/>
              </a:buClr>
              <a:buSzPts val="3600"/>
              <a:buChar char="•"/>
            </a:pPr>
            <a:r>
              <a:rPr lang="en-US">
                <a:latin typeface="Book Antiqua"/>
                <a:ea typeface="Book Antiqua"/>
                <a:cs typeface="Book Antiqua"/>
                <a:sym typeface="Book Antiqua"/>
              </a:rPr>
              <a:t>Crawler appending new pages</a:t>
            </a:r>
            <a:endParaRPr/>
          </a:p>
          <a:p>
            <a:pPr indent="-228600" lvl="0" marL="228600" rtl="0" algn="l">
              <a:lnSpc>
                <a:spcPct val="90000"/>
              </a:lnSpc>
              <a:spcBef>
                <a:spcPts val="1000"/>
              </a:spcBef>
              <a:spcAft>
                <a:spcPts val="0"/>
              </a:spcAft>
              <a:buClr>
                <a:schemeClr val="lt1"/>
              </a:buClr>
              <a:buSzPts val="3600"/>
              <a:buChar char="•"/>
            </a:pPr>
            <a:r>
              <a:rPr lang="en-US">
                <a:latin typeface="Book Antiqua"/>
                <a:ea typeface="Book Antiqua"/>
                <a:cs typeface="Book Antiqua"/>
                <a:sym typeface="Book Antiqua"/>
              </a:rPr>
              <a:t>Files used as Producer – Consumer queues</a:t>
            </a:r>
            <a:endParaRPr/>
          </a:p>
          <a:p>
            <a:pPr indent="-228600" lvl="1" marL="685800" rtl="0" algn="l">
              <a:lnSpc>
                <a:spcPct val="90000"/>
              </a:lnSpc>
              <a:spcBef>
                <a:spcPts val="500"/>
              </a:spcBef>
              <a:spcAft>
                <a:spcPts val="0"/>
              </a:spcAft>
              <a:buClr>
                <a:srgbClr val="FFF2CC"/>
              </a:buClr>
              <a:buSzPts val="3600"/>
              <a:buChar char="•"/>
            </a:pPr>
            <a:r>
              <a:rPr lang="en-US">
                <a:latin typeface="Book Antiqua"/>
                <a:ea typeface="Book Antiqua"/>
                <a:cs typeface="Book Antiqua"/>
                <a:sym typeface="Book Antiqua"/>
              </a:rPr>
              <a:t>Indexer waits for the crawler to retrieve contents</a:t>
            </a:r>
            <a:endParaRPr/>
          </a:p>
          <a:p>
            <a:pPr indent="-228600" lvl="0" marL="228600" rtl="0" algn="l">
              <a:lnSpc>
                <a:spcPct val="90000"/>
              </a:lnSpc>
              <a:spcBef>
                <a:spcPts val="1000"/>
              </a:spcBef>
              <a:spcAft>
                <a:spcPts val="0"/>
              </a:spcAft>
              <a:buClr>
                <a:schemeClr val="lt1"/>
              </a:buClr>
              <a:buSzPts val="3600"/>
              <a:buChar char="•"/>
            </a:pPr>
            <a:r>
              <a:rPr lang="en-US">
                <a:latin typeface="Book Antiqua"/>
                <a:ea typeface="Book Antiqua"/>
                <a:cs typeface="Book Antiqua"/>
                <a:sym typeface="Book Antiqua"/>
              </a:rPr>
              <a:t>Files used for multi-way merging</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31"/>
          <p:cNvSpPr txBox="1"/>
          <p:nvPr>
            <p:ph type="title"/>
          </p:nvPr>
        </p:nvSpPr>
        <p:spPr>
          <a:xfrm>
            <a:off x="2895600" y="764373"/>
            <a:ext cx="8610600" cy="1293028"/>
          </a:xfrm>
          <a:prstGeom prst="rect">
            <a:avLst/>
          </a:prstGeom>
          <a:noFill/>
          <a:ln>
            <a:noFill/>
          </a:ln>
        </p:spPr>
        <p:txBody>
          <a:bodyPr anchorCtr="0" anchor="ctr" bIns="45700" lIns="91425" spcFirstLastPara="1" rIns="91425" wrap="square" tIns="45700">
            <a:normAutofit/>
          </a:bodyPr>
          <a:lstStyle/>
          <a:p>
            <a:pPr indent="0" lvl="0" marL="0" rtl="0" algn="r">
              <a:lnSpc>
                <a:spcPct val="90000"/>
              </a:lnSpc>
              <a:spcBef>
                <a:spcPts val="0"/>
              </a:spcBef>
              <a:spcAft>
                <a:spcPts val="0"/>
              </a:spcAft>
              <a:buClr>
                <a:schemeClr val="accent4"/>
              </a:buClr>
              <a:buSzPts val="4000"/>
              <a:buFont typeface="Century Gothic"/>
              <a:buNone/>
            </a:pPr>
            <a:r>
              <a:rPr lang="en-US"/>
              <a:t>GFS – MOTIVATION</a:t>
            </a:r>
            <a:endParaRPr/>
          </a:p>
        </p:txBody>
      </p:sp>
      <p:sp>
        <p:nvSpPr>
          <p:cNvPr id="332" name="Google Shape;332;p31"/>
          <p:cNvSpPr txBox="1"/>
          <p:nvPr>
            <p:ph idx="1" type="body"/>
          </p:nvPr>
        </p:nvSpPr>
        <p:spPr>
          <a:xfrm>
            <a:off x="685800" y="2194560"/>
            <a:ext cx="10820400" cy="4024125"/>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lt1"/>
              </a:buClr>
              <a:buSzPts val="3600"/>
              <a:buChar char="•"/>
            </a:pPr>
            <a:r>
              <a:rPr lang="en-US"/>
              <a:t>Component failures – norm rather than exception</a:t>
            </a:r>
            <a:endParaRPr/>
          </a:p>
          <a:p>
            <a:pPr indent="-228600" lvl="0" marL="228600" rtl="0" algn="l">
              <a:lnSpc>
                <a:spcPct val="90000"/>
              </a:lnSpc>
              <a:spcBef>
                <a:spcPts val="1000"/>
              </a:spcBef>
              <a:spcAft>
                <a:spcPts val="0"/>
              </a:spcAft>
              <a:buClr>
                <a:schemeClr val="lt1"/>
              </a:buClr>
              <a:buSzPts val="3600"/>
              <a:buChar char="•"/>
            </a:pPr>
            <a:r>
              <a:rPr lang="en-US"/>
              <a:t>Efficient management of large files</a:t>
            </a:r>
            <a:endParaRPr/>
          </a:p>
          <a:p>
            <a:pPr indent="-228600" lvl="0" marL="228600" rtl="0" algn="l">
              <a:lnSpc>
                <a:spcPct val="90000"/>
              </a:lnSpc>
              <a:spcBef>
                <a:spcPts val="1000"/>
              </a:spcBef>
              <a:spcAft>
                <a:spcPts val="0"/>
              </a:spcAft>
              <a:buClr>
                <a:schemeClr val="lt1"/>
              </a:buClr>
              <a:buSzPts val="3600"/>
              <a:buChar char="•"/>
            </a:pPr>
            <a:r>
              <a:rPr lang="en-US"/>
              <a:t>Optimization of frequently performed operations</a:t>
            </a:r>
            <a:endParaRPr/>
          </a:p>
          <a:p>
            <a:pPr indent="-228600" lvl="0" marL="228600" rtl="0" algn="l">
              <a:lnSpc>
                <a:spcPct val="90000"/>
              </a:lnSpc>
              <a:spcBef>
                <a:spcPts val="1000"/>
              </a:spcBef>
              <a:spcAft>
                <a:spcPts val="0"/>
              </a:spcAft>
              <a:buClr>
                <a:schemeClr val="lt1"/>
              </a:buClr>
              <a:buSzPts val="3600"/>
              <a:buChar char="•"/>
            </a:pPr>
            <a:r>
              <a:rPr lang="en-US"/>
              <a:t>Flexibility of co-designing application and file system</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32"/>
          <p:cNvSpPr txBox="1"/>
          <p:nvPr>
            <p:ph type="title"/>
          </p:nvPr>
        </p:nvSpPr>
        <p:spPr>
          <a:xfrm>
            <a:off x="2895600" y="764373"/>
            <a:ext cx="8610600" cy="1293028"/>
          </a:xfrm>
          <a:prstGeom prst="rect">
            <a:avLst/>
          </a:prstGeom>
          <a:noFill/>
          <a:ln>
            <a:noFill/>
          </a:ln>
        </p:spPr>
        <p:txBody>
          <a:bodyPr anchorCtr="0" anchor="ctr" bIns="45700" lIns="91425" spcFirstLastPara="1" rIns="91425" wrap="square" tIns="45700">
            <a:normAutofit/>
          </a:bodyPr>
          <a:lstStyle/>
          <a:p>
            <a:pPr indent="0" lvl="0" marL="0" rtl="0" algn="r">
              <a:lnSpc>
                <a:spcPct val="90000"/>
              </a:lnSpc>
              <a:spcBef>
                <a:spcPts val="0"/>
              </a:spcBef>
              <a:spcAft>
                <a:spcPts val="0"/>
              </a:spcAft>
              <a:buClr>
                <a:schemeClr val="accent4"/>
              </a:buClr>
              <a:buSzPts val="4000"/>
              <a:buFont typeface="Century Gothic"/>
              <a:buNone/>
            </a:pPr>
            <a:r>
              <a:rPr lang="en-US"/>
              <a:t>GFS - GOALS</a:t>
            </a:r>
            <a:endParaRPr/>
          </a:p>
        </p:txBody>
      </p:sp>
      <p:sp>
        <p:nvSpPr>
          <p:cNvPr id="339" name="Google Shape;339;p32"/>
          <p:cNvSpPr txBox="1"/>
          <p:nvPr>
            <p:ph idx="1" type="body"/>
          </p:nvPr>
        </p:nvSpPr>
        <p:spPr>
          <a:xfrm>
            <a:off x="685800" y="2194560"/>
            <a:ext cx="10820400" cy="4024125"/>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lt1"/>
              </a:buClr>
              <a:buSzPts val="3600"/>
              <a:buChar char="•"/>
            </a:pPr>
            <a:r>
              <a:rPr lang="en-US"/>
              <a:t>Reliability, availability, scalability…</a:t>
            </a:r>
            <a:endParaRPr/>
          </a:p>
          <a:p>
            <a:pPr indent="-228600" lvl="0" marL="228600" rtl="0" algn="l">
              <a:lnSpc>
                <a:spcPct val="90000"/>
              </a:lnSpc>
              <a:spcBef>
                <a:spcPts val="1000"/>
              </a:spcBef>
              <a:spcAft>
                <a:spcPts val="0"/>
              </a:spcAft>
              <a:buClr>
                <a:schemeClr val="lt1"/>
              </a:buClr>
              <a:buSzPts val="3600"/>
              <a:buChar char="•"/>
            </a:pPr>
            <a:r>
              <a:rPr lang="en-US"/>
              <a:t>Tolerance to hardware failures</a:t>
            </a:r>
            <a:endParaRPr/>
          </a:p>
          <a:p>
            <a:pPr indent="-228600" lvl="0" marL="228600" rtl="0" algn="l">
              <a:lnSpc>
                <a:spcPct val="90000"/>
              </a:lnSpc>
              <a:spcBef>
                <a:spcPts val="1000"/>
              </a:spcBef>
              <a:spcAft>
                <a:spcPts val="0"/>
              </a:spcAft>
              <a:buClr>
                <a:schemeClr val="lt1"/>
              </a:buClr>
              <a:buSzPts val="3600"/>
              <a:buChar char="•"/>
            </a:pPr>
            <a:r>
              <a:rPr lang="en-US"/>
              <a:t>Managing numerous files of large size</a:t>
            </a:r>
            <a:endParaRPr/>
          </a:p>
          <a:p>
            <a:pPr indent="-228600" lvl="0" marL="228600" rtl="0" algn="l">
              <a:lnSpc>
                <a:spcPct val="90000"/>
              </a:lnSpc>
              <a:spcBef>
                <a:spcPts val="1000"/>
              </a:spcBef>
              <a:spcAft>
                <a:spcPts val="0"/>
              </a:spcAft>
              <a:buClr>
                <a:schemeClr val="lt1"/>
              </a:buClr>
              <a:buSzPts val="3600"/>
              <a:buChar char="•"/>
            </a:pPr>
            <a:r>
              <a:rPr lang="en-US"/>
              <a:t>Optimizing commonly performed operations</a:t>
            </a:r>
            <a:endParaRPr/>
          </a:p>
          <a:p>
            <a:pPr indent="0" lvl="0" marL="228600" rtl="0" algn="l">
              <a:lnSpc>
                <a:spcPct val="90000"/>
              </a:lnSpc>
              <a:spcBef>
                <a:spcPts val="1000"/>
              </a:spcBef>
              <a:spcAft>
                <a:spcPts val="0"/>
              </a:spcAft>
              <a:buClr>
                <a:schemeClr val="lt1"/>
              </a:buClr>
              <a:buSzPts val="3600"/>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33"/>
          <p:cNvSpPr txBox="1"/>
          <p:nvPr>
            <p:ph type="title"/>
          </p:nvPr>
        </p:nvSpPr>
        <p:spPr>
          <a:xfrm>
            <a:off x="609600" y="122238"/>
            <a:ext cx="10058400" cy="66609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accent4"/>
              </a:buClr>
              <a:buSzPts val="3600"/>
              <a:buFont typeface="Book Antiqua"/>
              <a:buNone/>
            </a:pPr>
            <a:r>
              <a:rPr lang="en-US" sz="3600">
                <a:solidFill>
                  <a:schemeClr val="accent4"/>
                </a:solidFill>
                <a:latin typeface="Book Antiqua"/>
                <a:ea typeface="Book Antiqua"/>
                <a:cs typeface="Book Antiqua"/>
                <a:sym typeface="Book Antiqua"/>
              </a:rPr>
              <a:t>GFS ARCHITECTURE</a:t>
            </a:r>
            <a:endParaRPr/>
          </a:p>
        </p:txBody>
      </p:sp>
      <p:pic>
        <p:nvPicPr>
          <p:cNvPr id="346" name="Google Shape;346;p33"/>
          <p:cNvPicPr preferRelativeResize="0"/>
          <p:nvPr>
            <p:ph idx="1" type="body"/>
          </p:nvPr>
        </p:nvPicPr>
        <p:blipFill rotWithShape="1">
          <a:blip r:embed="rId3">
            <a:alphaModFix/>
          </a:blip>
          <a:srcRect b="0" l="0" r="0" t="0"/>
          <a:stretch/>
        </p:blipFill>
        <p:spPr>
          <a:xfrm>
            <a:off x="609600" y="788331"/>
            <a:ext cx="9685282" cy="3831022"/>
          </a:xfrm>
          <a:prstGeom prst="rect">
            <a:avLst/>
          </a:prstGeom>
          <a:solidFill>
            <a:srgbClr val="FFF2CC"/>
          </a:solidFill>
          <a:ln>
            <a:noFill/>
          </a:ln>
        </p:spPr>
      </p:pic>
      <p:graphicFrame>
        <p:nvGraphicFramePr>
          <p:cNvPr id="347" name="Google Shape;347;p33"/>
          <p:cNvGraphicFramePr/>
          <p:nvPr/>
        </p:nvGraphicFramePr>
        <p:xfrm>
          <a:off x="1121979" y="4887312"/>
          <a:ext cx="3000000" cy="3000000"/>
        </p:xfrm>
        <a:graphic>
          <a:graphicData uri="http://schemas.openxmlformats.org/drawingml/2006/table">
            <a:tbl>
              <a:tblPr>
                <a:gradFill>
                  <a:gsLst>
                    <a:gs pos="0">
                      <a:srgbClr val="5D82C9"/>
                    </a:gs>
                    <a:gs pos="78000">
                      <a:srgbClr val="3C70CA"/>
                    </a:gs>
                    <a:gs pos="100000">
                      <a:srgbClr val="3C70CA"/>
                    </a:gs>
                  </a:gsLst>
                  <a:lin ang="5400000" scaled="0"/>
                </a:gradFill>
                <a:tableStyleId>{C8D44779-0ABF-4B2F-8DBB-E70D466B7DAF}</a:tableStyleId>
              </a:tblPr>
              <a:tblGrid>
                <a:gridCol w="3970975"/>
                <a:gridCol w="5714325"/>
              </a:tblGrid>
              <a:tr h="1545025">
                <a:tc>
                  <a:txBody>
                    <a:bodyPr/>
                    <a:lstStyle/>
                    <a:p>
                      <a:pPr indent="-106679" lvl="0" marL="0" marR="0" rtl="0" algn="l">
                        <a:lnSpc>
                          <a:spcPct val="100000"/>
                        </a:lnSpc>
                        <a:spcBef>
                          <a:spcPts val="0"/>
                        </a:spcBef>
                        <a:spcAft>
                          <a:spcPts val="0"/>
                        </a:spcAft>
                        <a:buClr>
                          <a:schemeClr val="lt2"/>
                        </a:buClr>
                        <a:buSzPts val="1680"/>
                        <a:buFont typeface="Noto Sans Symbols"/>
                        <a:buChar char="●"/>
                      </a:pPr>
                      <a:r>
                        <a:rPr b="0" lang="en-US" sz="2400" u="none" cap="none" strike="noStrike">
                          <a:solidFill>
                            <a:schemeClr val="lt1"/>
                          </a:solidFill>
                        </a:rPr>
                        <a:t>Single master</a:t>
                      </a:r>
                      <a:endParaRPr/>
                    </a:p>
                    <a:p>
                      <a:pPr indent="-106679" lvl="0" marL="0" marR="0" rtl="0" algn="l">
                        <a:lnSpc>
                          <a:spcPct val="100000"/>
                        </a:lnSpc>
                        <a:spcBef>
                          <a:spcPts val="480"/>
                        </a:spcBef>
                        <a:spcAft>
                          <a:spcPts val="0"/>
                        </a:spcAft>
                        <a:buClr>
                          <a:schemeClr val="lt2"/>
                        </a:buClr>
                        <a:buSzPts val="1680"/>
                        <a:buFont typeface="Noto Sans Symbols"/>
                        <a:buChar char="●"/>
                      </a:pPr>
                      <a:r>
                        <a:rPr b="0" lang="en-US" sz="2400" u="none" cap="none" strike="noStrike">
                          <a:solidFill>
                            <a:schemeClr val="lt1"/>
                          </a:solidFill>
                        </a:rPr>
                        <a:t>Multiple chunkservers</a:t>
                      </a:r>
                      <a:endParaRPr b="0" sz="2400" u="none" cap="none" strike="noStrike">
                        <a:solidFill>
                          <a:schemeClr val="lt1"/>
                        </a:solidFill>
                      </a:endParaRPr>
                    </a:p>
                    <a:p>
                      <a:pPr indent="-106679" lvl="0" marL="0" marR="0" rtl="0" algn="l">
                        <a:lnSpc>
                          <a:spcPct val="100000"/>
                        </a:lnSpc>
                        <a:spcBef>
                          <a:spcPts val="480"/>
                        </a:spcBef>
                        <a:spcAft>
                          <a:spcPts val="0"/>
                        </a:spcAft>
                        <a:buClr>
                          <a:schemeClr val="lt2"/>
                        </a:buClr>
                        <a:buSzPts val="1680"/>
                        <a:buFont typeface="Noto Sans Symbols"/>
                        <a:buChar char="●"/>
                      </a:pPr>
                      <a:r>
                        <a:rPr b="0" lang="en-US" sz="2400" u="none" cap="none" strike="noStrike">
                          <a:solidFill>
                            <a:schemeClr val="lt1"/>
                          </a:solidFill>
                        </a:rPr>
                        <a:t>Multiple clients</a:t>
                      </a:r>
                      <a:endParaRPr/>
                    </a:p>
                    <a:p>
                      <a:pPr indent="0" lvl="0" marL="0" marR="0" rtl="0" algn="l">
                        <a:lnSpc>
                          <a:spcPct val="100000"/>
                        </a:lnSpc>
                        <a:spcBef>
                          <a:spcPts val="480"/>
                        </a:spcBef>
                        <a:spcAft>
                          <a:spcPts val="0"/>
                        </a:spcAft>
                        <a:buClr>
                          <a:schemeClr val="lt2"/>
                        </a:buClr>
                        <a:buSzPts val="1680"/>
                        <a:buFont typeface="Noto Sans Symbols"/>
                        <a:buNone/>
                      </a:pPr>
                      <a:r>
                        <a:t/>
                      </a:r>
                      <a:endParaRPr b="0" i="0" sz="2400" u="none" cap="none" strike="noStrike">
                        <a:solidFill>
                          <a:schemeClr val="lt1"/>
                        </a:solidFill>
                        <a:latin typeface="Book Antiqua"/>
                        <a:ea typeface="Book Antiqua"/>
                        <a:cs typeface="Book Antiqua"/>
                        <a:sym typeface="Book Antiqua"/>
                      </a:endParaRPr>
                    </a:p>
                  </a:txBody>
                  <a:tcPr marT="45725" marB="45725" marR="91450" marL="91450"/>
                </a:tc>
                <a:tc>
                  <a:txBody>
                    <a:bodyPr/>
                    <a:lstStyle/>
                    <a:p>
                      <a:pPr indent="-106679" lvl="0" marL="0" marR="0" rtl="0" algn="l">
                        <a:lnSpc>
                          <a:spcPct val="100000"/>
                        </a:lnSpc>
                        <a:spcBef>
                          <a:spcPts val="0"/>
                        </a:spcBef>
                        <a:spcAft>
                          <a:spcPts val="0"/>
                        </a:spcAft>
                        <a:buClr>
                          <a:schemeClr val="lt2"/>
                        </a:buClr>
                        <a:buSzPts val="1680"/>
                        <a:buFont typeface="Noto Sans Symbols"/>
                        <a:buChar char="●"/>
                      </a:pPr>
                      <a:r>
                        <a:rPr b="0" lang="en-US" sz="2400" u="none" cap="none" strike="noStrike">
                          <a:solidFill>
                            <a:schemeClr val="lt1"/>
                          </a:solidFill>
                        </a:rPr>
                        <a:t>Master stores metadata</a:t>
                      </a:r>
                      <a:endParaRPr/>
                    </a:p>
                    <a:p>
                      <a:pPr indent="-106679" lvl="0" marL="0" marR="0" rtl="0" algn="l">
                        <a:lnSpc>
                          <a:spcPct val="100000"/>
                        </a:lnSpc>
                        <a:spcBef>
                          <a:spcPts val="480"/>
                        </a:spcBef>
                        <a:spcAft>
                          <a:spcPts val="0"/>
                        </a:spcAft>
                        <a:buClr>
                          <a:schemeClr val="lt2"/>
                        </a:buClr>
                        <a:buSzPts val="1680"/>
                        <a:buFont typeface="Noto Sans Symbols"/>
                        <a:buChar char="●"/>
                      </a:pPr>
                      <a:r>
                        <a:rPr b="0" lang="en-US" sz="2400" u="none" cap="none" strike="noStrike">
                          <a:solidFill>
                            <a:schemeClr val="lt1"/>
                          </a:solidFill>
                        </a:rPr>
                        <a:t>Chunkservers store data</a:t>
                      </a:r>
                      <a:endParaRPr/>
                    </a:p>
                    <a:p>
                      <a:pPr indent="-106679" lvl="0" marL="0" marR="0" rtl="0" algn="l">
                        <a:lnSpc>
                          <a:spcPct val="100000"/>
                        </a:lnSpc>
                        <a:spcBef>
                          <a:spcPts val="480"/>
                        </a:spcBef>
                        <a:spcAft>
                          <a:spcPts val="0"/>
                        </a:spcAft>
                        <a:buClr>
                          <a:schemeClr val="lt2"/>
                        </a:buClr>
                        <a:buSzPts val="1680"/>
                        <a:buFont typeface="Noto Sans Symbols"/>
                        <a:buChar char="●"/>
                      </a:pPr>
                      <a:r>
                        <a:rPr b="0" lang="en-US" sz="2400" u="none" cap="none" strike="noStrike">
                          <a:solidFill>
                            <a:schemeClr val="lt1"/>
                          </a:solidFill>
                        </a:rPr>
                        <a:t>Communication via heartbeat messages</a:t>
                      </a:r>
                      <a:endParaRPr b="0" i="0" sz="2400" u="none" cap="none" strike="noStrike">
                        <a:solidFill>
                          <a:schemeClr val="lt1"/>
                        </a:solidFill>
                        <a:latin typeface="Book Antiqua"/>
                        <a:ea typeface="Book Antiqua"/>
                        <a:cs typeface="Book Antiqua"/>
                        <a:sym typeface="Book Antiqua"/>
                      </a:endParaRPr>
                    </a:p>
                  </a:txBody>
                  <a:tcPr marT="45725" marB="45725" marR="91450" marL="91450"/>
                </a:tc>
              </a:tr>
            </a:tbl>
          </a:graphicData>
        </a:graphic>
      </p:graphicFrame>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34"/>
          <p:cNvSpPr txBox="1"/>
          <p:nvPr>
            <p:ph type="title"/>
          </p:nvPr>
        </p:nvSpPr>
        <p:spPr>
          <a:xfrm>
            <a:off x="2895600" y="764373"/>
            <a:ext cx="8610600" cy="1293028"/>
          </a:xfrm>
          <a:prstGeom prst="rect">
            <a:avLst/>
          </a:prstGeom>
          <a:noFill/>
          <a:ln>
            <a:noFill/>
          </a:ln>
        </p:spPr>
        <p:txBody>
          <a:bodyPr anchorCtr="0" anchor="ctr" bIns="45700" lIns="91425" spcFirstLastPara="1" rIns="91425" wrap="square" tIns="45700">
            <a:normAutofit/>
          </a:bodyPr>
          <a:lstStyle/>
          <a:p>
            <a:pPr indent="0" lvl="0" marL="0" rtl="0" algn="r">
              <a:lnSpc>
                <a:spcPct val="90000"/>
              </a:lnSpc>
              <a:spcBef>
                <a:spcPts val="0"/>
              </a:spcBef>
              <a:spcAft>
                <a:spcPts val="0"/>
              </a:spcAft>
              <a:buClr>
                <a:schemeClr val="accent4"/>
              </a:buClr>
              <a:buSzPts val="4000"/>
              <a:buFont typeface="Book Antiqua"/>
              <a:buNone/>
            </a:pPr>
            <a:r>
              <a:rPr lang="en-US">
                <a:latin typeface="Book Antiqua"/>
                <a:ea typeface="Book Antiqua"/>
                <a:cs typeface="Book Antiqua"/>
                <a:sym typeface="Book Antiqua"/>
              </a:rPr>
              <a:t>GFS ARCHITECTURE (CONTD)</a:t>
            </a:r>
            <a:endParaRPr/>
          </a:p>
        </p:txBody>
      </p:sp>
      <p:sp>
        <p:nvSpPr>
          <p:cNvPr id="354" name="Google Shape;354;p34"/>
          <p:cNvSpPr txBox="1"/>
          <p:nvPr>
            <p:ph idx="1" type="body"/>
          </p:nvPr>
        </p:nvSpPr>
        <p:spPr>
          <a:xfrm>
            <a:off x="685800" y="2194560"/>
            <a:ext cx="10820400" cy="4024125"/>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lt1"/>
              </a:buClr>
              <a:buSzPts val="3600"/>
              <a:buChar char="•"/>
            </a:pPr>
            <a:r>
              <a:rPr lang="en-US">
                <a:latin typeface="Book Antiqua"/>
                <a:ea typeface="Book Antiqua"/>
                <a:cs typeface="Book Antiqua"/>
                <a:sym typeface="Book Antiqua"/>
              </a:rPr>
              <a:t>Files are broken into fixed sized chunks</a:t>
            </a:r>
            <a:endParaRPr/>
          </a:p>
          <a:p>
            <a:pPr indent="-228600" lvl="0" marL="228600" rtl="0" algn="l">
              <a:lnSpc>
                <a:spcPct val="90000"/>
              </a:lnSpc>
              <a:spcBef>
                <a:spcPts val="1000"/>
              </a:spcBef>
              <a:spcAft>
                <a:spcPts val="0"/>
              </a:spcAft>
              <a:buClr>
                <a:schemeClr val="lt1"/>
              </a:buClr>
              <a:buSzPts val="3600"/>
              <a:buChar char="•"/>
            </a:pPr>
            <a:r>
              <a:rPr lang="en-US">
                <a:latin typeface="Book Antiqua"/>
                <a:ea typeface="Book Antiqua"/>
                <a:cs typeface="Book Antiqua"/>
                <a:sym typeface="Book Antiqua"/>
              </a:rPr>
              <a:t>Chunks are identified by unique chunk handles</a:t>
            </a:r>
            <a:endParaRPr/>
          </a:p>
          <a:p>
            <a:pPr indent="-228600" lvl="0" marL="228600" rtl="0" algn="l">
              <a:lnSpc>
                <a:spcPct val="90000"/>
              </a:lnSpc>
              <a:spcBef>
                <a:spcPts val="1000"/>
              </a:spcBef>
              <a:spcAft>
                <a:spcPts val="0"/>
              </a:spcAft>
              <a:buClr>
                <a:schemeClr val="lt1"/>
              </a:buClr>
              <a:buSzPts val="3600"/>
              <a:buChar char="•"/>
            </a:pPr>
            <a:r>
              <a:rPr lang="en-US">
                <a:latin typeface="Book Antiqua"/>
                <a:ea typeface="Book Antiqua"/>
                <a:cs typeface="Book Antiqua"/>
                <a:sym typeface="Book Antiqua"/>
              </a:rPr>
              <a:t>Chunks are stored in chunkservers</a:t>
            </a:r>
            <a:endParaRPr/>
          </a:p>
          <a:p>
            <a:pPr indent="-228600" lvl="0" marL="228600" rtl="0" algn="l">
              <a:lnSpc>
                <a:spcPct val="90000"/>
              </a:lnSpc>
              <a:spcBef>
                <a:spcPts val="1000"/>
              </a:spcBef>
              <a:spcAft>
                <a:spcPts val="0"/>
              </a:spcAft>
              <a:buClr>
                <a:schemeClr val="lt1"/>
              </a:buClr>
              <a:buSzPts val="3600"/>
              <a:buChar char="•"/>
            </a:pPr>
            <a:r>
              <a:rPr lang="en-US">
                <a:latin typeface="Book Antiqua"/>
                <a:ea typeface="Book Antiqua"/>
                <a:cs typeface="Book Antiqua"/>
                <a:sym typeface="Book Antiqua"/>
              </a:rPr>
              <a:t>Fixed chunk size – 64 MB</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5"/>
          <p:cNvSpPr txBox="1"/>
          <p:nvPr/>
        </p:nvSpPr>
        <p:spPr>
          <a:xfrm>
            <a:off x="9928226" y="6454775"/>
            <a:ext cx="282600" cy="2667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Clr>
                <a:srgbClr val="878787"/>
              </a:buClr>
              <a:buSzPts val="1200"/>
              <a:buFont typeface="Arial"/>
              <a:buNone/>
            </a:pPr>
            <a:fld id="{00000000-1234-1234-1234-123412341234}" type="slidenum">
              <a:rPr b="0" i="0" lang="en-US" sz="1200" u="none" cap="none" strike="noStrike">
                <a:solidFill>
                  <a:srgbClr val="878787"/>
                </a:solidFill>
                <a:latin typeface="Merriweather Sans"/>
                <a:ea typeface="Merriweather Sans"/>
                <a:cs typeface="Merriweather Sans"/>
                <a:sym typeface="Merriweather Sans"/>
              </a:rPr>
              <a:t>‹#›</a:t>
            </a:fld>
            <a:endParaRPr b="0" i="0" sz="1200" u="none" cap="none" strike="noStrike">
              <a:solidFill>
                <a:srgbClr val="878787"/>
              </a:solidFill>
              <a:latin typeface="Merriweather Sans"/>
              <a:ea typeface="Merriweather Sans"/>
              <a:cs typeface="Merriweather Sans"/>
              <a:sym typeface="Merriweather Sans"/>
            </a:endParaRPr>
          </a:p>
        </p:txBody>
      </p:sp>
      <p:sp>
        <p:nvSpPr>
          <p:cNvPr id="176" name="Google Shape;176;p5"/>
          <p:cNvSpPr txBox="1"/>
          <p:nvPr>
            <p:ph type="title"/>
          </p:nvPr>
        </p:nvSpPr>
        <p:spPr>
          <a:xfrm>
            <a:off x="1981201" y="360810"/>
            <a:ext cx="8229600" cy="960300"/>
          </a:xfrm>
          <a:prstGeom prst="rect">
            <a:avLst/>
          </a:prstGeom>
          <a:noFill/>
          <a:ln>
            <a:noFill/>
          </a:ln>
        </p:spPr>
        <p:txBody>
          <a:bodyPr anchorCtr="0" anchor="ctr" bIns="45700" lIns="91425" spcFirstLastPara="1" rIns="91425" wrap="square" tIns="45700">
            <a:normAutofit/>
          </a:bodyPr>
          <a:lstStyle/>
          <a:p>
            <a:pPr indent="0" lvl="0" marL="0" rtl="0" algn="r">
              <a:lnSpc>
                <a:spcPct val="90000"/>
              </a:lnSpc>
              <a:spcBef>
                <a:spcPts val="0"/>
              </a:spcBef>
              <a:spcAft>
                <a:spcPts val="0"/>
              </a:spcAft>
              <a:buClr>
                <a:schemeClr val="accent4"/>
              </a:buClr>
              <a:buSzPts val="4000"/>
              <a:buFont typeface="Century Gothic"/>
              <a:buNone/>
            </a:pPr>
            <a:r>
              <a:rPr lang="en-US"/>
              <a:t>THE EVOLUTION OF DATA</a:t>
            </a:r>
            <a:endParaRPr/>
          </a:p>
        </p:txBody>
      </p:sp>
      <p:sp>
        <p:nvSpPr>
          <p:cNvPr id="177" name="Google Shape;177;p5"/>
          <p:cNvSpPr txBox="1"/>
          <p:nvPr>
            <p:ph idx="1" type="body"/>
          </p:nvPr>
        </p:nvSpPr>
        <p:spPr>
          <a:xfrm>
            <a:off x="285750" y="1321247"/>
            <a:ext cx="11220600" cy="5239200"/>
          </a:xfrm>
          <a:prstGeom prst="rect">
            <a:avLst/>
          </a:prstGeom>
          <a:noFill/>
          <a:ln>
            <a:noFill/>
          </a:ln>
        </p:spPr>
        <p:txBody>
          <a:bodyPr anchorCtr="0" anchor="t" bIns="45700" lIns="91425" spcFirstLastPara="1" rIns="91425" wrap="square" tIns="45700">
            <a:noAutofit/>
          </a:bodyPr>
          <a:lstStyle/>
          <a:p>
            <a:pPr indent="0" lvl="1" marL="0" rtl="0" algn="l">
              <a:lnSpc>
                <a:spcPct val="100000"/>
              </a:lnSpc>
              <a:spcBef>
                <a:spcPts val="0"/>
              </a:spcBef>
              <a:spcAft>
                <a:spcPts val="0"/>
              </a:spcAft>
              <a:buClr>
                <a:srgbClr val="FFF2CC"/>
              </a:buClr>
              <a:buSzPts val="3200"/>
              <a:buChar char="•"/>
            </a:pPr>
            <a:r>
              <a:rPr lang="en-US" sz="3200"/>
              <a:t>In the past, the most difficult problem for businesses was how to store all the data.</a:t>
            </a:r>
            <a:endParaRPr/>
          </a:p>
          <a:p>
            <a:pPr indent="0" lvl="1" marL="0" rtl="0" algn="l">
              <a:lnSpc>
                <a:spcPct val="100000"/>
              </a:lnSpc>
              <a:spcBef>
                <a:spcPts val="1800"/>
              </a:spcBef>
              <a:spcAft>
                <a:spcPts val="0"/>
              </a:spcAft>
              <a:buClr>
                <a:srgbClr val="FFF2CC"/>
              </a:buClr>
              <a:buSzPts val="3200"/>
              <a:buChar char="•"/>
            </a:pPr>
            <a:r>
              <a:rPr lang="en-US" sz="3200"/>
              <a:t>The challenge now is no longer to store large amounts of information, but to understand and analyze this data. </a:t>
            </a:r>
            <a:endParaRPr/>
          </a:p>
          <a:p>
            <a:pPr indent="0" lvl="1" marL="0" rtl="0" algn="l">
              <a:lnSpc>
                <a:spcPct val="100000"/>
              </a:lnSpc>
              <a:spcBef>
                <a:spcPts val="1800"/>
              </a:spcBef>
              <a:spcAft>
                <a:spcPts val="0"/>
              </a:spcAft>
              <a:buClr>
                <a:srgbClr val="FFF2CC"/>
              </a:buClr>
              <a:buSzPts val="3200"/>
              <a:buChar char="•"/>
            </a:pPr>
            <a:r>
              <a:rPr lang="en-US" sz="3200"/>
              <a:t>By harnessing this data through sophisticated analytics, and by presenting the key metrics in an efficient, easily discernable fashion, we are afforded unprecedented understanding and insight into our data.</a:t>
            </a:r>
            <a:endParaRPr/>
          </a:p>
          <a:p>
            <a:pPr indent="0" lvl="1" marL="0" rtl="0" algn="l">
              <a:lnSpc>
                <a:spcPct val="100000"/>
              </a:lnSpc>
              <a:spcBef>
                <a:spcPts val="1800"/>
              </a:spcBef>
              <a:spcAft>
                <a:spcPts val="0"/>
              </a:spcAft>
              <a:buClr>
                <a:srgbClr val="FFF2CC"/>
              </a:buClr>
              <a:buSzPts val="3200"/>
              <a:buNone/>
            </a:pPr>
            <a:r>
              <a:t/>
            </a:r>
            <a:endParaRPr sz="3200"/>
          </a:p>
          <a:p>
            <a:pPr indent="0" lvl="1" marL="0" rtl="0" algn="l">
              <a:lnSpc>
                <a:spcPct val="100000"/>
              </a:lnSpc>
              <a:spcBef>
                <a:spcPts val="1800"/>
              </a:spcBef>
              <a:spcAft>
                <a:spcPts val="0"/>
              </a:spcAft>
              <a:buClr>
                <a:srgbClr val="FFF2CC"/>
              </a:buClr>
              <a:buSzPts val="3200"/>
              <a:buNone/>
            </a:pPr>
            <a:r>
              <a:t/>
            </a:r>
            <a:endParaRPr sz="32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p35"/>
          <p:cNvSpPr txBox="1"/>
          <p:nvPr>
            <p:ph type="title"/>
          </p:nvPr>
        </p:nvSpPr>
        <p:spPr>
          <a:xfrm>
            <a:off x="1940256" y="341292"/>
            <a:ext cx="8610600" cy="709586"/>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accent4"/>
              </a:buClr>
              <a:buSzPts val="4000"/>
              <a:buFont typeface="Century Gothic"/>
              <a:buNone/>
            </a:pPr>
            <a:r>
              <a:rPr b="1" lang="en-US"/>
              <a:t>HADOOP</a:t>
            </a:r>
            <a:endParaRPr/>
          </a:p>
        </p:txBody>
      </p:sp>
      <p:sp>
        <p:nvSpPr>
          <p:cNvPr id="360" name="Google Shape;360;p35"/>
          <p:cNvSpPr txBox="1"/>
          <p:nvPr>
            <p:ph idx="1" type="body"/>
          </p:nvPr>
        </p:nvSpPr>
        <p:spPr>
          <a:xfrm>
            <a:off x="685800" y="1173708"/>
            <a:ext cx="10820400" cy="5044978"/>
          </a:xfrm>
          <a:prstGeom prst="rect">
            <a:avLst/>
          </a:prstGeom>
          <a:noFill/>
          <a:ln>
            <a:noFill/>
          </a:ln>
        </p:spPr>
        <p:txBody>
          <a:bodyPr anchorCtr="0" anchor="t" bIns="45700" lIns="91425" spcFirstLastPara="1" rIns="91425" wrap="square" tIns="45700">
            <a:noAutofit/>
          </a:bodyPr>
          <a:lstStyle/>
          <a:p>
            <a:pPr indent="-228600" lvl="0" marL="228600" rtl="0" algn="l">
              <a:lnSpc>
                <a:spcPct val="110000"/>
              </a:lnSpc>
              <a:spcBef>
                <a:spcPts val="0"/>
              </a:spcBef>
              <a:spcAft>
                <a:spcPts val="0"/>
              </a:spcAft>
              <a:buClr>
                <a:schemeClr val="lt1"/>
              </a:buClr>
              <a:buSzPts val="3200"/>
              <a:buChar char="•"/>
            </a:pPr>
            <a:r>
              <a:rPr lang="en-US" sz="3200"/>
              <a:t>Projects Nutch and Lucene were started with “search” as the application in mind; </a:t>
            </a:r>
            <a:endParaRPr/>
          </a:p>
          <a:p>
            <a:pPr indent="-228600" lvl="0" marL="228600" rtl="0" algn="l">
              <a:lnSpc>
                <a:spcPct val="110000"/>
              </a:lnSpc>
              <a:spcBef>
                <a:spcPts val="1000"/>
              </a:spcBef>
              <a:spcAft>
                <a:spcPts val="0"/>
              </a:spcAft>
              <a:buClr>
                <a:schemeClr val="lt1"/>
              </a:buClr>
              <a:buSzPts val="3200"/>
              <a:buChar char="•"/>
            </a:pPr>
            <a:r>
              <a:rPr lang="en-US" sz="3200"/>
              <a:t>Hadoop Distributed file system and MapReduce were found to have applications beyond search.</a:t>
            </a:r>
            <a:endParaRPr/>
          </a:p>
          <a:p>
            <a:pPr indent="-228600" lvl="0" marL="228600" rtl="0" algn="l">
              <a:lnSpc>
                <a:spcPct val="110000"/>
              </a:lnSpc>
              <a:spcBef>
                <a:spcPts val="1000"/>
              </a:spcBef>
              <a:spcAft>
                <a:spcPts val="0"/>
              </a:spcAft>
              <a:buClr>
                <a:schemeClr val="lt1"/>
              </a:buClr>
              <a:buSzPts val="3200"/>
              <a:buChar char="•"/>
            </a:pPr>
            <a:r>
              <a:rPr lang="en-US" sz="3200"/>
              <a:t>HDFS and MapReduce were moved out of Nutch as a sub-project of Lucene and later promoted into a apache project Hadoop</a:t>
            </a:r>
            <a:endParaRPr/>
          </a:p>
          <a:p>
            <a:pPr indent="-25400" lvl="0" marL="228600" rtl="0" algn="l">
              <a:lnSpc>
                <a:spcPct val="110000"/>
              </a:lnSpc>
              <a:spcBef>
                <a:spcPts val="1000"/>
              </a:spcBef>
              <a:spcAft>
                <a:spcPts val="0"/>
              </a:spcAft>
              <a:buClr>
                <a:schemeClr val="lt1"/>
              </a:buClr>
              <a:buSzPts val="3200"/>
              <a:buNone/>
            </a:pPr>
            <a:r>
              <a:t/>
            </a:r>
            <a:endParaRPr sz="3200"/>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pic>
        <p:nvPicPr>
          <p:cNvPr id="365" name="Google Shape;365;p36"/>
          <p:cNvPicPr preferRelativeResize="0"/>
          <p:nvPr/>
        </p:nvPicPr>
        <p:blipFill rotWithShape="1">
          <a:blip r:embed="rId3">
            <a:alphaModFix/>
          </a:blip>
          <a:srcRect b="0" l="0" r="0" t="0"/>
          <a:stretch/>
        </p:blipFill>
        <p:spPr>
          <a:xfrm>
            <a:off x="300789" y="324853"/>
            <a:ext cx="11008895" cy="6232358"/>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pic>
        <p:nvPicPr>
          <p:cNvPr descr="Introduction to Apache Hadoop Ecosystem" id="370" name="Google Shape;370;p37"/>
          <p:cNvPicPr preferRelativeResize="0"/>
          <p:nvPr/>
        </p:nvPicPr>
        <p:blipFill rotWithShape="1">
          <a:blip r:embed="rId3">
            <a:alphaModFix/>
          </a:blip>
          <a:srcRect b="0" l="0" r="0" t="0"/>
          <a:stretch/>
        </p:blipFill>
        <p:spPr>
          <a:xfrm>
            <a:off x="693683" y="387350"/>
            <a:ext cx="10421007" cy="60833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pic>
        <p:nvPicPr>
          <p:cNvPr descr="Lightbox" id="375" name="Google Shape;375;p38"/>
          <p:cNvPicPr preferRelativeResize="0"/>
          <p:nvPr/>
        </p:nvPicPr>
        <p:blipFill rotWithShape="1">
          <a:blip r:embed="rId3">
            <a:alphaModFix/>
          </a:blip>
          <a:srcRect b="0" l="0" r="0" t="0"/>
          <a:stretch/>
        </p:blipFill>
        <p:spPr>
          <a:xfrm>
            <a:off x="1292772" y="189186"/>
            <a:ext cx="9695793" cy="6479628"/>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41"/>
          <p:cNvSpPr txBox="1"/>
          <p:nvPr>
            <p:ph type="title"/>
          </p:nvPr>
        </p:nvSpPr>
        <p:spPr>
          <a:xfrm>
            <a:off x="2895600" y="764373"/>
            <a:ext cx="8610600" cy="1293028"/>
          </a:xfrm>
          <a:prstGeom prst="rect">
            <a:avLst/>
          </a:prstGeom>
          <a:noFill/>
          <a:ln>
            <a:noFill/>
          </a:ln>
        </p:spPr>
        <p:txBody>
          <a:bodyPr anchorCtr="0" anchor="t" bIns="0" lIns="0" spcFirstLastPara="1" rIns="0" wrap="square" tIns="0">
            <a:normAutofit/>
          </a:bodyPr>
          <a:lstStyle/>
          <a:p>
            <a:pPr indent="0" lvl="0" marL="0" rtl="0" algn="r">
              <a:lnSpc>
                <a:spcPct val="90000"/>
              </a:lnSpc>
              <a:spcBef>
                <a:spcPts val="0"/>
              </a:spcBef>
              <a:spcAft>
                <a:spcPts val="0"/>
              </a:spcAft>
              <a:buClr>
                <a:schemeClr val="accent4"/>
              </a:buClr>
              <a:buSzPts val="4000"/>
              <a:buFont typeface="Century Gothic"/>
              <a:buNone/>
            </a:pPr>
            <a:r>
              <a:rPr lang="en-US"/>
              <a:t>HADOOP INTRODUCTION</a:t>
            </a:r>
            <a:endParaRPr/>
          </a:p>
        </p:txBody>
      </p:sp>
      <p:sp>
        <p:nvSpPr>
          <p:cNvPr id="381" name="Google Shape;381;p41"/>
          <p:cNvSpPr txBox="1"/>
          <p:nvPr>
            <p:ph idx="1" type="body"/>
          </p:nvPr>
        </p:nvSpPr>
        <p:spPr>
          <a:xfrm>
            <a:off x="685800" y="1637732"/>
            <a:ext cx="10820400" cy="4580954"/>
          </a:xfrm>
          <a:prstGeom prst="rect">
            <a:avLst/>
          </a:prstGeom>
          <a:noFill/>
          <a:ln>
            <a:noFill/>
          </a:ln>
        </p:spPr>
        <p:txBody>
          <a:bodyPr anchorCtr="0" anchor="t" bIns="0" lIns="0" spcFirstLastPara="1" rIns="0" wrap="square" tIns="0">
            <a:normAutofit/>
          </a:bodyPr>
          <a:lstStyle/>
          <a:p>
            <a:pPr indent="-279400" lvl="0" marL="228600" rtl="0" algn="l">
              <a:lnSpc>
                <a:spcPct val="90000"/>
              </a:lnSpc>
              <a:spcBef>
                <a:spcPts val="0"/>
              </a:spcBef>
              <a:spcAft>
                <a:spcPts val="0"/>
              </a:spcAft>
              <a:buClr>
                <a:schemeClr val="lt1"/>
              </a:buClr>
              <a:buSzPts val="4400"/>
              <a:buChar char="•"/>
            </a:pPr>
            <a:r>
              <a:rPr b="1" lang="en-US" sz="4400"/>
              <a:t>Open Source Apache Project </a:t>
            </a:r>
            <a:endParaRPr/>
          </a:p>
          <a:p>
            <a:pPr indent="-228600" lvl="1" marL="685800" rtl="0" algn="l">
              <a:lnSpc>
                <a:spcPct val="90000"/>
              </a:lnSpc>
              <a:spcBef>
                <a:spcPts val="500"/>
              </a:spcBef>
              <a:spcAft>
                <a:spcPts val="0"/>
              </a:spcAft>
              <a:buClr>
                <a:schemeClr val="lt2"/>
              </a:buClr>
              <a:buSzPts val="3600"/>
              <a:buChar char="•"/>
            </a:pPr>
            <a:r>
              <a:rPr lang="en-US" sz="3600" u="sng">
                <a:solidFill>
                  <a:schemeClr val="lt2"/>
                </a:solidFill>
                <a:hlinkClick r:id="rId3">
                  <a:extLst>
                    <a:ext uri="{A12FA001-AC4F-418D-AE19-62706E023703}">
                      <ahyp:hlinkClr val="tx"/>
                    </a:ext>
                  </a:extLst>
                </a:hlinkClick>
              </a:rPr>
              <a:t>http://hadoop.apache.org/</a:t>
            </a:r>
            <a:endParaRPr sz="3600" u="sng">
              <a:solidFill>
                <a:schemeClr val="lt2"/>
              </a:solidFill>
            </a:endParaRPr>
          </a:p>
          <a:p>
            <a:pPr indent="-279400" lvl="0" marL="228600" rtl="0" algn="l">
              <a:lnSpc>
                <a:spcPct val="90000"/>
              </a:lnSpc>
              <a:spcBef>
                <a:spcPts val="1000"/>
              </a:spcBef>
              <a:spcAft>
                <a:spcPts val="0"/>
              </a:spcAft>
              <a:buClr>
                <a:schemeClr val="lt1"/>
              </a:buClr>
              <a:buSzPts val="4400"/>
              <a:buChar char="•"/>
            </a:pPr>
            <a:r>
              <a:rPr b="1" lang="en-US" sz="4400"/>
              <a:t>Written in Java</a:t>
            </a:r>
            <a:endParaRPr b="1" sz="4400"/>
          </a:p>
          <a:p>
            <a:pPr indent="-228600" lvl="1" marL="685800" rtl="0" algn="l">
              <a:lnSpc>
                <a:spcPct val="90000"/>
              </a:lnSpc>
              <a:spcBef>
                <a:spcPts val="500"/>
              </a:spcBef>
              <a:spcAft>
                <a:spcPts val="0"/>
              </a:spcAft>
              <a:buClr>
                <a:srgbClr val="FFF2CC"/>
              </a:buClr>
              <a:buSzPts val="3600"/>
              <a:buChar char="•"/>
            </a:pPr>
            <a:r>
              <a:rPr lang="en-US" sz="3600"/>
              <a:t>Does work with other languages</a:t>
            </a:r>
            <a:endParaRPr/>
          </a:p>
          <a:p>
            <a:pPr indent="-279400" lvl="0" marL="228600" rtl="0" algn="l">
              <a:lnSpc>
                <a:spcPct val="90000"/>
              </a:lnSpc>
              <a:spcBef>
                <a:spcPts val="1000"/>
              </a:spcBef>
              <a:spcAft>
                <a:spcPts val="0"/>
              </a:spcAft>
              <a:buClr>
                <a:schemeClr val="lt1"/>
              </a:buClr>
              <a:buSzPts val="4400"/>
              <a:buChar char="•"/>
            </a:pPr>
            <a:r>
              <a:rPr b="1" lang="en-US" sz="4400"/>
              <a:t>Runs on</a:t>
            </a:r>
            <a:endParaRPr b="1" sz="4400"/>
          </a:p>
          <a:p>
            <a:pPr indent="-228600" lvl="1" marL="685800" rtl="0" algn="l">
              <a:lnSpc>
                <a:spcPct val="90000"/>
              </a:lnSpc>
              <a:spcBef>
                <a:spcPts val="500"/>
              </a:spcBef>
              <a:spcAft>
                <a:spcPts val="0"/>
              </a:spcAft>
              <a:buClr>
                <a:srgbClr val="FFF2CC"/>
              </a:buClr>
              <a:buSzPts val="3600"/>
              <a:buChar char="•"/>
            </a:pPr>
            <a:r>
              <a:rPr lang="en-US" sz="3600"/>
              <a:t>Linux, Windows and more</a:t>
            </a:r>
            <a:endParaRPr sz="3600"/>
          </a:p>
          <a:p>
            <a:pPr indent="-228600" lvl="1" marL="685800" rtl="0" algn="l">
              <a:lnSpc>
                <a:spcPct val="90000"/>
              </a:lnSpc>
              <a:spcBef>
                <a:spcPts val="500"/>
              </a:spcBef>
              <a:spcAft>
                <a:spcPts val="0"/>
              </a:spcAft>
              <a:buClr>
                <a:srgbClr val="FFF2CC"/>
              </a:buClr>
              <a:buSzPts val="3600"/>
              <a:buChar char="•"/>
            </a:pPr>
            <a:r>
              <a:rPr lang="en-US" sz="3600"/>
              <a:t>Commodity hardware with high failure rate</a:t>
            </a:r>
            <a:endParaRPr sz="3600"/>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pic>
        <p:nvPicPr>
          <p:cNvPr id="386" name="Google Shape;386;p42"/>
          <p:cNvPicPr preferRelativeResize="0"/>
          <p:nvPr/>
        </p:nvPicPr>
        <p:blipFill rotWithShape="1">
          <a:blip r:embed="rId3">
            <a:alphaModFix/>
          </a:blip>
          <a:srcRect b="0" l="0" r="0" t="0"/>
          <a:stretch/>
        </p:blipFill>
        <p:spPr>
          <a:xfrm>
            <a:off x="143219" y="528810"/>
            <a:ext cx="11777031" cy="6059277"/>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pic>
        <p:nvPicPr>
          <p:cNvPr id="391" name="Google Shape;391;p43"/>
          <p:cNvPicPr preferRelativeResize="0"/>
          <p:nvPr/>
        </p:nvPicPr>
        <p:blipFill rotWithShape="1">
          <a:blip r:embed="rId3">
            <a:alphaModFix/>
          </a:blip>
          <a:srcRect b="0" l="0" r="0" t="0"/>
          <a:stretch/>
        </p:blipFill>
        <p:spPr>
          <a:xfrm>
            <a:off x="297455" y="550843"/>
            <a:ext cx="11611779" cy="5905041"/>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pic>
        <p:nvPicPr>
          <p:cNvPr id="396" name="Google Shape;396;p44"/>
          <p:cNvPicPr preferRelativeResize="0"/>
          <p:nvPr/>
        </p:nvPicPr>
        <p:blipFill rotWithShape="1">
          <a:blip r:embed="rId3">
            <a:alphaModFix/>
          </a:blip>
          <a:srcRect b="0" l="0" r="0" t="0"/>
          <a:stretch/>
        </p:blipFill>
        <p:spPr>
          <a:xfrm>
            <a:off x="385590" y="297456"/>
            <a:ext cx="11369408" cy="6169446"/>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sp>
        <p:nvSpPr>
          <p:cNvPr id="401" name="Google Shape;401;p45"/>
          <p:cNvSpPr txBox="1"/>
          <p:nvPr/>
        </p:nvSpPr>
        <p:spPr>
          <a:xfrm>
            <a:off x="9928226" y="6454775"/>
            <a:ext cx="282575" cy="2667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Clr>
                <a:srgbClr val="878787"/>
              </a:buClr>
              <a:buSzPts val="1200"/>
              <a:buFont typeface="Arial"/>
              <a:buNone/>
            </a:pPr>
            <a:fld id="{00000000-1234-1234-1234-123412341234}" type="slidenum">
              <a:rPr lang="en-US" sz="1200">
                <a:solidFill>
                  <a:srgbClr val="878787"/>
                </a:solidFill>
                <a:latin typeface="Merriweather Sans"/>
                <a:ea typeface="Merriweather Sans"/>
                <a:cs typeface="Merriweather Sans"/>
                <a:sym typeface="Merriweather Sans"/>
              </a:rPr>
              <a:t>‹#›</a:t>
            </a:fld>
            <a:endParaRPr sz="1200">
              <a:solidFill>
                <a:srgbClr val="878787"/>
              </a:solidFill>
              <a:latin typeface="Merriweather Sans"/>
              <a:ea typeface="Merriweather Sans"/>
              <a:cs typeface="Merriweather Sans"/>
              <a:sym typeface="Merriweather Sans"/>
            </a:endParaRPr>
          </a:p>
        </p:txBody>
      </p:sp>
      <p:sp>
        <p:nvSpPr>
          <p:cNvPr id="402" name="Google Shape;402;p45"/>
          <p:cNvSpPr txBox="1"/>
          <p:nvPr>
            <p:ph type="title"/>
          </p:nvPr>
        </p:nvSpPr>
        <p:spPr>
          <a:xfrm>
            <a:off x="2010227" y="403226"/>
            <a:ext cx="8610600" cy="711201"/>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accent4"/>
              </a:buClr>
              <a:buSzPts val="4000"/>
              <a:buFont typeface="Century Gothic"/>
              <a:buNone/>
            </a:pPr>
            <a:r>
              <a:rPr lang="en-US"/>
              <a:t>HADOOP</a:t>
            </a:r>
            <a:endParaRPr/>
          </a:p>
        </p:txBody>
      </p:sp>
      <p:sp>
        <p:nvSpPr>
          <p:cNvPr id="403" name="Google Shape;403;p45"/>
          <p:cNvSpPr txBox="1"/>
          <p:nvPr>
            <p:ph idx="1" type="body"/>
          </p:nvPr>
        </p:nvSpPr>
        <p:spPr>
          <a:xfrm>
            <a:off x="268014" y="1291771"/>
            <a:ext cx="6810704" cy="5163003"/>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lt1"/>
              </a:buClr>
              <a:buSzPts val="2400"/>
              <a:buChar char="•"/>
            </a:pPr>
            <a:r>
              <a:rPr lang="en-US" sz="2400"/>
              <a:t>Hadoop is a Platform which enables you to store and analyze large volumes of data.</a:t>
            </a:r>
            <a:endParaRPr/>
          </a:p>
          <a:p>
            <a:pPr indent="-228600" lvl="0" marL="228600" rtl="0" algn="l">
              <a:lnSpc>
                <a:spcPct val="90000"/>
              </a:lnSpc>
              <a:spcBef>
                <a:spcPts val="1000"/>
              </a:spcBef>
              <a:spcAft>
                <a:spcPts val="0"/>
              </a:spcAft>
              <a:buClr>
                <a:schemeClr val="lt1"/>
              </a:buClr>
              <a:buSzPts val="2400"/>
              <a:buChar char="•"/>
            </a:pPr>
            <a:r>
              <a:rPr lang="en-US" sz="2400"/>
              <a:t>batch oriented (high throughput and low latency) and strongly consistent (data is always available).</a:t>
            </a:r>
            <a:endParaRPr/>
          </a:p>
          <a:p>
            <a:pPr indent="-228600" lvl="0" marL="228600" rtl="0" algn="l">
              <a:lnSpc>
                <a:spcPct val="90000"/>
              </a:lnSpc>
              <a:spcBef>
                <a:spcPts val="1000"/>
              </a:spcBef>
              <a:spcAft>
                <a:spcPts val="0"/>
              </a:spcAft>
              <a:buClr>
                <a:schemeClr val="lt1"/>
              </a:buClr>
              <a:buSzPts val="2400"/>
              <a:buChar char="•"/>
            </a:pPr>
            <a:r>
              <a:rPr lang="en-US" sz="2400"/>
              <a:t>Hadoop is best utilized for:</a:t>
            </a:r>
            <a:endParaRPr/>
          </a:p>
          <a:p>
            <a:pPr indent="-228600" lvl="1" marL="685800" rtl="0" algn="l">
              <a:lnSpc>
                <a:spcPct val="90000"/>
              </a:lnSpc>
              <a:spcBef>
                <a:spcPts val="500"/>
              </a:spcBef>
              <a:spcAft>
                <a:spcPts val="0"/>
              </a:spcAft>
              <a:buClr>
                <a:srgbClr val="FFF2CC"/>
              </a:buClr>
              <a:buSzPts val="2400"/>
              <a:buChar char="•"/>
            </a:pPr>
            <a:r>
              <a:rPr lang="en-US" sz="2400"/>
              <a:t>Large scale batch analytics</a:t>
            </a:r>
            <a:endParaRPr/>
          </a:p>
          <a:p>
            <a:pPr indent="-228600" lvl="1" marL="685800" rtl="0" algn="l">
              <a:lnSpc>
                <a:spcPct val="90000"/>
              </a:lnSpc>
              <a:spcBef>
                <a:spcPts val="500"/>
              </a:spcBef>
              <a:spcAft>
                <a:spcPts val="0"/>
              </a:spcAft>
              <a:buClr>
                <a:srgbClr val="FFF2CC"/>
              </a:buClr>
              <a:buSzPts val="2400"/>
              <a:buChar char="•"/>
            </a:pPr>
            <a:r>
              <a:rPr lang="en-US" sz="2400"/>
              <a:t>Unstructured or semi-structured data</a:t>
            </a:r>
            <a:endParaRPr/>
          </a:p>
          <a:p>
            <a:pPr indent="-228600" lvl="1" marL="685800" rtl="0" algn="l">
              <a:lnSpc>
                <a:spcPct val="90000"/>
              </a:lnSpc>
              <a:spcBef>
                <a:spcPts val="500"/>
              </a:spcBef>
              <a:spcAft>
                <a:spcPts val="0"/>
              </a:spcAft>
              <a:buClr>
                <a:srgbClr val="FFF2CC"/>
              </a:buClr>
              <a:buSzPts val="2400"/>
              <a:buChar char="•"/>
            </a:pPr>
            <a:r>
              <a:rPr lang="en-US" sz="2400"/>
              <a:t>Flat files</a:t>
            </a:r>
            <a:endParaRPr/>
          </a:p>
          <a:p>
            <a:pPr indent="-228600" lvl="0" marL="228600" rtl="0" algn="l">
              <a:lnSpc>
                <a:spcPct val="90000"/>
              </a:lnSpc>
              <a:spcBef>
                <a:spcPts val="1000"/>
              </a:spcBef>
              <a:spcAft>
                <a:spcPts val="0"/>
              </a:spcAft>
              <a:buClr>
                <a:schemeClr val="lt1"/>
              </a:buClr>
              <a:buSzPts val="2400"/>
              <a:buChar char="•"/>
            </a:pPr>
            <a:r>
              <a:rPr lang="en-US" sz="2400"/>
              <a:t>Hadoop is comprised of two(3) core components</a:t>
            </a:r>
            <a:endParaRPr/>
          </a:p>
          <a:p>
            <a:pPr indent="-228600" lvl="1" marL="685800" rtl="0" algn="l">
              <a:lnSpc>
                <a:spcPct val="90000"/>
              </a:lnSpc>
              <a:spcBef>
                <a:spcPts val="500"/>
              </a:spcBef>
              <a:spcAft>
                <a:spcPts val="0"/>
              </a:spcAft>
              <a:buClr>
                <a:srgbClr val="FFF2CC"/>
              </a:buClr>
              <a:buSzPts val="2400"/>
              <a:buChar char="•"/>
            </a:pPr>
            <a:r>
              <a:rPr lang="en-US" sz="2400"/>
              <a:t>HDFS (File System)</a:t>
            </a:r>
            <a:endParaRPr/>
          </a:p>
          <a:p>
            <a:pPr indent="-228600" lvl="1" marL="685800" rtl="0" algn="l">
              <a:lnSpc>
                <a:spcPct val="90000"/>
              </a:lnSpc>
              <a:spcBef>
                <a:spcPts val="500"/>
              </a:spcBef>
              <a:spcAft>
                <a:spcPts val="0"/>
              </a:spcAft>
              <a:buClr>
                <a:srgbClr val="FFF2CC"/>
              </a:buClr>
              <a:buSzPts val="2400"/>
              <a:buChar char="•"/>
            </a:pPr>
            <a:r>
              <a:rPr lang="en-US" sz="2400"/>
              <a:t>Map Reduce     </a:t>
            </a:r>
            <a:r>
              <a:rPr b="1" lang="en-US" sz="2400">
                <a:solidFill>
                  <a:schemeClr val="accent4"/>
                </a:solidFill>
              </a:rPr>
              <a:t>(YARN)</a:t>
            </a:r>
            <a:endParaRPr/>
          </a:p>
        </p:txBody>
      </p:sp>
      <p:pic>
        <p:nvPicPr>
          <p:cNvPr descr="Hadoop Features - Hadoop Tutorial - Edureka" id="404" name="Google Shape;404;p45"/>
          <p:cNvPicPr preferRelativeResize="0"/>
          <p:nvPr/>
        </p:nvPicPr>
        <p:blipFill rotWithShape="1">
          <a:blip r:embed="rId3">
            <a:alphaModFix/>
          </a:blip>
          <a:srcRect b="0" l="0" r="0" t="0"/>
          <a:stretch/>
        </p:blipFill>
        <p:spPr>
          <a:xfrm>
            <a:off x="7078718" y="1524000"/>
            <a:ext cx="5067300" cy="4230414"/>
          </a:xfrm>
          <a:prstGeom prst="rect">
            <a:avLst/>
          </a:prstGeom>
          <a:solidFill>
            <a:schemeClr val="accent4"/>
          </a:solid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pic>
        <p:nvPicPr>
          <p:cNvPr id="409" name="Google Shape;409;p46"/>
          <p:cNvPicPr preferRelativeResize="0"/>
          <p:nvPr/>
        </p:nvPicPr>
        <p:blipFill rotWithShape="1">
          <a:blip r:embed="rId3">
            <a:alphaModFix/>
          </a:blip>
          <a:srcRect b="0" l="0" r="0" t="0"/>
          <a:stretch/>
        </p:blipFill>
        <p:spPr>
          <a:xfrm>
            <a:off x="683047" y="291751"/>
            <a:ext cx="10532124" cy="3238500"/>
          </a:xfrm>
          <a:prstGeom prst="rect">
            <a:avLst/>
          </a:prstGeom>
          <a:noFill/>
          <a:ln>
            <a:noFill/>
          </a:ln>
        </p:spPr>
      </p:pic>
      <p:pic>
        <p:nvPicPr>
          <p:cNvPr id="410" name="Google Shape;410;p46"/>
          <p:cNvPicPr preferRelativeResize="0"/>
          <p:nvPr/>
        </p:nvPicPr>
        <p:blipFill rotWithShape="1">
          <a:blip r:embed="rId4">
            <a:alphaModFix/>
          </a:blip>
          <a:srcRect b="0" l="0" r="0" t="0"/>
          <a:stretch/>
        </p:blipFill>
        <p:spPr>
          <a:xfrm>
            <a:off x="683047" y="3530251"/>
            <a:ext cx="10532124" cy="299173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6"/>
          <p:cNvSpPr txBox="1"/>
          <p:nvPr/>
        </p:nvSpPr>
        <p:spPr>
          <a:xfrm>
            <a:off x="9928226" y="6454775"/>
            <a:ext cx="282575" cy="2667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Clr>
                <a:srgbClr val="878787"/>
              </a:buClr>
              <a:buSzPts val="1200"/>
              <a:buFont typeface="Arial"/>
              <a:buNone/>
            </a:pPr>
            <a:fld id="{00000000-1234-1234-1234-123412341234}" type="slidenum">
              <a:rPr b="0" i="0" lang="en-US" sz="1200" u="none" cap="none" strike="noStrike">
                <a:solidFill>
                  <a:srgbClr val="878787"/>
                </a:solidFill>
                <a:latin typeface="Merriweather Sans"/>
                <a:ea typeface="Merriweather Sans"/>
                <a:cs typeface="Merriweather Sans"/>
                <a:sym typeface="Merriweather Sans"/>
              </a:rPr>
              <a:t>‹#›</a:t>
            </a:fld>
            <a:endParaRPr b="0" i="0" sz="1200" u="none" cap="none" strike="noStrike">
              <a:solidFill>
                <a:srgbClr val="878787"/>
              </a:solidFill>
              <a:latin typeface="Merriweather Sans"/>
              <a:ea typeface="Merriweather Sans"/>
              <a:cs typeface="Merriweather Sans"/>
              <a:sym typeface="Merriweather Sans"/>
            </a:endParaRPr>
          </a:p>
        </p:txBody>
      </p:sp>
      <p:sp>
        <p:nvSpPr>
          <p:cNvPr id="183" name="Google Shape;183;p6"/>
          <p:cNvSpPr txBox="1"/>
          <p:nvPr>
            <p:ph type="title"/>
          </p:nvPr>
        </p:nvSpPr>
        <p:spPr>
          <a:xfrm>
            <a:off x="3024188" y="185738"/>
            <a:ext cx="8229600" cy="960438"/>
          </a:xfrm>
          <a:prstGeom prst="rect">
            <a:avLst/>
          </a:prstGeom>
          <a:noFill/>
          <a:ln>
            <a:noFill/>
          </a:ln>
        </p:spPr>
        <p:txBody>
          <a:bodyPr anchorCtr="0" anchor="ctr" bIns="45700" lIns="91425" spcFirstLastPara="1" rIns="91425" wrap="square" tIns="45700">
            <a:normAutofit/>
          </a:bodyPr>
          <a:lstStyle/>
          <a:p>
            <a:pPr indent="0" lvl="0" marL="0" rtl="0" algn="r">
              <a:lnSpc>
                <a:spcPct val="90000"/>
              </a:lnSpc>
              <a:spcBef>
                <a:spcPts val="0"/>
              </a:spcBef>
              <a:spcAft>
                <a:spcPts val="0"/>
              </a:spcAft>
              <a:buClr>
                <a:schemeClr val="accent4"/>
              </a:buClr>
              <a:buSzPts val="4000"/>
              <a:buFont typeface="Century Gothic"/>
              <a:buNone/>
            </a:pPr>
            <a:r>
              <a:rPr lang="en-US"/>
              <a:t>THE EVOLUTION OF DATA</a:t>
            </a:r>
            <a:endParaRPr/>
          </a:p>
        </p:txBody>
      </p:sp>
      <p:sp>
        <p:nvSpPr>
          <p:cNvPr id="184" name="Google Shape;184;p6"/>
          <p:cNvSpPr txBox="1"/>
          <p:nvPr>
            <p:ph idx="1" type="body"/>
          </p:nvPr>
        </p:nvSpPr>
        <p:spPr>
          <a:xfrm>
            <a:off x="214313" y="1146176"/>
            <a:ext cx="11291887" cy="5308599"/>
          </a:xfrm>
          <a:prstGeom prst="rect">
            <a:avLst/>
          </a:prstGeom>
          <a:noFill/>
          <a:ln>
            <a:noFill/>
          </a:ln>
        </p:spPr>
        <p:txBody>
          <a:bodyPr anchorCtr="0" anchor="t" bIns="45700" lIns="91425" spcFirstLastPara="1" rIns="91425" wrap="square" tIns="45700">
            <a:noAutofit/>
          </a:bodyPr>
          <a:lstStyle/>
          <a:p>
            <a:pPr indent="-228600" lvl="1" marL="685800" rtl="0" algn="l">
              <a:lnSpc>
                <a:spcPct val="90000"/>
              </a:lnSpc>
              <a:spcBef>
                <a:spcPts val="0"/>
              </a:spcBef>
              <a:spcAft>
                <a:spcPts val="0"/>
              </a:spcAft>
              <a:buClr>
                <a:srgbClr val="FFF2CC"/>
              </a:buClr>
              <a:buSzPts val="2800"/>
              <a:buChar char="•"/>
            </a:pPr>
            <a:r>
              <a:rPr lang="en-US" sz="2800"/>
              <a:t>Unlocking the true value of this massive amount of information will require new systems for centralizing, aggregating, analyzing, and visualizing these enormous data sets.  </a:t>
            </a:r>
            <a:endParaRPr/>
          </a:p>
          <a:p>
            <a:pPr indent="-228600" lvl="1" marL="685800" rtl="0" algn="l">
              <a:lnSpc>
                <a:spcPct val="90000"/>
              </a:lnSpc>
              <a:spcBef>
                <a:spcPts val="500"/>
              </a:spcBef>
              <a:spcAft>
                <a:spcPts val="0"/>
              </a:spcAft>
              <a:buClr>
                <a:srgbClr val="FFF2CC"/>
              </a:buClr>
              <a:buSzPts val="2800"/>
              <a:buChar char="•"/>
            </a:pPr>
            <a:r>
              <a:rPr lang="en-US" sz="2800"/>
              <a:t>In particular analyzing and understanding petabytes of structured and unstructured data poses the following unique challenges:</a:t>
            </a:r>
            <a:endParaRPr/>
          </a:p>
          <a:p>
            <a:pPr indent="-342900" lvl="3" marL="1657350" rtl="0" algn="l">
              <a:lnSpc>
                <a:spcPct val="90000"/>
              </a:lnSpc>
              <a:spcBef>
                <a:spcPts val="500"/>
              </a:spcBef>
              <a:spcAft>
                <a:spcPts val="0"/>
              </a:spcAft>
              <a:buClr>
                <a:schemeClr val="lt1"/>
              </a:buClr>
              <a:buSzPts val="3000"/>
              <a:buChar char="•"/>
            </a:pPr>
            <a:r>
              <a:rPr lang="en-US" sz="3000"/>
              <a:t>Scalability</a:t>
            </a:r>
            <a:endParaRPr/>
          </a:p>
          <a:p>
            <a:pPr indent="-342900" lvl="3" marL="1657350" rtl="0" algn="l">
              <a:lnSpc>
                <a:spcPct val="90000"/>
              </a:lnSpc>
              <a:spcBef>
                <a:spcPts val="500"/>
              </a:spcBef>
              <a:spcAft>
                <a:spcPts val="0"/>
              </a:spcAft>
              <a:buClr>
                <a:schemeClr val="lt1"/>
              </a:buClr>
              <a:buSzPts val="3000"/>
              <a:buChar char="•"/>
            </a:pPr>
            <a:r>
              <a:rPr lang="en-US" sz="3000"/>
              <a:t>Robustness</a:t>
            </a:r>
            <a:endParaRPr/>
          </a:p>
          <a:p>
            <a:pPr indent="-342900" lvl="3" marL="1657350" rtl="0" algn="l">
              <a:lnSpc>
                <a:spcPct val="90000"/>
              </a:lnSpc>
              <a:spcBef>
                <a:spcPts val="500"/>
              </a:spcBef>
              <a:spcAft>
                <a:spcPts val="0"/>
              </a:spcAft>
              <a:buClr>
                <a:schemeClr val="lt1"/>
              </a:buClr>
              <a:buSzPts val="3000"/>
              <a:buChar char="•"/>
            </a:pPr>
            <a:r>
              <a:rPr lang="en-US" sz="3000"/>
              <a:t>Diversity</a:t>
            </a:r>
            <a:endParaRPr/>
          </a:p>
          <a:p>
            <a:pPr indent="-342900" lvl="3" marL="1657350" rtl="0" algn="l">
              <a:lnSpc>
                <a:spcPct val="90000"/>
              </a:lnSpc>
              <a:spcBef>
                <a:spcPts val="500"/>
              </a:spcBef>
              <a:spcAft>
                <a:spcPts val="0"/>
              </a:spcAft>
              <a:buClr>
                <a:schemeClr val="lt1"/>
              </a:buClr>
              <a:buSzPts val="3000"/>
              <a:buChar char="•"/>
            </a:pPr>
            <a:r>
              <a:rPr lang="en-US" sz="3000"/>
              <a:t>Analytics</a:t>
            </a:r>
            <a:endParaRPr/>
          </a:p>
          <a:p>
            <a:pPr indent="-342900" lvl="3" marL="1657350" rtl="0" algn="l">
              <a:lnSpc>
                <a:spcPct val="90000"/>
              </a:lnSpc>
              <a:spcBef>
                <a:spcPts val="500"/>
              </a:spcBef>
              <a:spcAft>
                <a:spcPts val="0"/>
              </a:spcAft>
              <a:buClr>
                <a:schemeClr val="lt1"/>
              </a:buClr>
              <a:buSzPts val="3000"/>
              <a:buChar char="•"/>
            </a:pPr>
            <a:r>
              <a:rPr lang="en-US" sz="3000"/>
              <a:t>Visualization of the Data</a:t>
            </a:r>
            <a:endParaRPr/>
          </a:p>
          <a:p>
            <a:pPr indent="-228600" lvl="1" marL="685800" rtl="0" algn="l">
              <a:lnSpc>
                <a:spcPct val="90000"/>
              </a:lnSpc>
              <a:spcBef>
                <a:spcPts val="500"/>
              </a:spcBef>
              <a:spcAft>
                <a:spcPts val="0"/>
              </a:spcAft>
              <a:buClr>
                <a:srgbClr val="FFF2CC"/>
              </a:buClr>
              <a:buSzPts val="2800"/>
              <a:buFont typeface="Arial"/>
              <a:buNone/>
            </a:pPr>
            <a:r>
              <a:t/>
            </a:r>
            <a:endParaRPr sz="2800"/>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pic>
        <p:nvPicPr>
          <p:cNvPr descr="tb" id="415" name="Google Shape;415;p47"/>
          <p:cNvPicPr preferRelativeResize="0"/>
          <p:nvPr/>
        </p:nvPicPr>
        <p:blipFill rotWithShape="1">
          <a:blip r:embed="rId3">
            <a:alphaModFix/>
          </a:blip>
          <a:srcRect b="0" l="0" r="0" t="0"/>
          <a:stretch/>
        </p:blipFill>
        <p:spPr>
          <a:xfrm>
            <a:off x="2971800" y="163513"/>
            <a:ext cx="7696200" cy="533400"/>
          </a:xfrm>
          <a:prstGeom prst="rect">
            <a:avLst/>
          </a:prstGeom>
          <a:noFill/>
          <a:ln>
            <a:noFill/>
          </a:ln>
        </p:spPr>
      </p:pic>
      <p:sp>
        <p:nvSpPr>
          <p:cNvPr id="416" name="Google Shape;416;p47"/>
          <p:cNvSpPr txBox="1"/>
          <p:nvPr>
            <p:ph type="title"/>
          </p:nvPr>
        </p:nvSpPr>
        <p:spPr>
          <a:xfrm>
            <a:off x="2768600" y="472666"/>
            <a:ext cx="8610600" cy="912027"/>
          </a:xfrm>
          <a:prstGeom prst="rect">
            <a:avLst/>
          </a:prstGeom>
          <a:noFill/>
          <a:ln>
            <a:noFill/>
          </a:ln>
        </p:spPr>
        <p:txBody>
          <a:bodyPr anchorCtr="0" anchor="ctr" bIns="45700" lIns="91425" spcFirstLastPara="1" rIns="91425" wrap="square" tIns="45700">
            <a:normAutofit/>
          </a:bodyPr>
          <a:lstStyle/>
          <a:p>
            <a:pPr indent="0" lvl="0" marL="0" rtl="0" algn="r">
              <a:lnSpc>
                <a:spcPct val="90000"/>
              </a:lnSpc>
              <a:spcBef>
                <a:spcPts val="0"/>
              </a:spcBef>
              <a:spcAft>
                <a:spcPts val="0"/>
              </a:spcAft>
              <a:buClr>
                <a:schemeClr val="accent4"/>
              </a:buClr>
              <a:buSzPts val="4000"/>
              <a:buFont typeface="Cambria"/>
              <a:buNone/>
            </a:pPr>
            <a:r>
              <a:rPr lang="en-US">
                <a:latin typeface="Cambria"/>
                <a:ea typeface="Cambria"/>
                <a:cs typeface="Cambria"/>
                <a:sym typeface="Cambria"/>
              </a:rPr>
              <a:t>HADOOP’S ARCHITECTURE</a:t>
            </a:r>
            <a:endParaRPr/>
          </a:p>
        </p:txBody>
      </p:sp>
      <p:pic>
        <p:nvPicPr>
          <p:cNvPr id="417" name="Google Shape;417;p47"/>
          <p:cNvPicPr preferRelativeResize="0"/>
          <p:nvPr/>
        </p:nvPicPr>
        <p:blipFill rotWithShape="1">
          <a:blip r:embed="rId4">
            <a:alphaModFix/>
          </a:blip>
          <a:srcRect b="0" l="0" r="0" t="0"/>
          <a:stretch/>
        </p:blipFill>
        <p:spPr>
          <a:xfrm>
            <a:off x="8141079" y="2146300"/>
            <a:ext cx="3955505" cy="2882899"/>
          </a:xfrm>
          <a:prstGeom prst="rect">
            <a:avLst/>
          </a:prstGeom>
          <a:noFill/>
          <a:ln>
            <a:noFill/>
          </a:ln>
        </p:spPr>
      </p:pic>
      <p:sp>
        <p:nvSpPr>
          <p:cNvPr id="418" name="Google Shape;418;p47"/>
          <p:cNvSpPr/>
          <p:nvPr/>
        </p:nvSpPr>
        <p:spPr>
          <a:xfrm>
            <a:off x="190500" y="1513453"/>
            <a:ext cx="8610600" cy="4817537"/>
          </a:xfrm>
          <a:prstGeom prst="rect">
            <a:avLst/>
          </a:prstGeom>
          <a:noFill/>
          <a:ln>
            <a:noFill/>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Clr>
                <a:schemeClr val="lt1"/>
              </a:buClr>
              <a:buSzPts val="2600"/>
              <a:buFont typeface="Arial"/>
              <a:buChar char="•"/>
            </a:pPr>
            <a:r>
              <a:rPr lang="en-US" sz="2600" u="sng">
                <a:solidFill>
                  <a:schemeClr val="lt1"/>
                </a:solidFill>
                <a:latin typeface="Century Gothic"/>
                <a:ea typeface="Century Gothic"/>
                <a:cs typeface="Century Gothic"/>
                <a:sym typeface="Century Gothic"/>
              </a:rPr>
              <a:t>H</a:t>
            </a:r>
            <a:r>
              <a:rPr lang="en-US" sz="2600">
                <a:solidFill>
                  <a:schemeClr val="lt1"/>
                </a:solidFill>
                <a:latin typeface="Century Gothic"/>
                <a:ea typeface="Century Gothic"/>
                <a:cs typeface="Century Gothic"/>
                <a:sym typeface="Century Gothic"/>
              </a:rPr>
              <a:t>adoop </a:t>
            </a:r>
            <a:r>
              <a:rPr lang="en-US" sz="2600" u="sng">
                <a:solidFill>
                  <a:schemeClr val="lt1"/>
                </a:solidFill>
                <a:latin typeface="Century Gothic"/>
                <a:ea typeface="Century Gothic"/>
                <a:cs typeface="Century Gothic"/>
                <a:sym typeface="Century Gothic"/>
              </a:rPr>
              <a:t>D</a:t>
            </a:r>
            <a:r>
              <a:rPr lang="en-US" sz="2600">
                <a:solidFill>
                  <a:schemeClr val="lt1"/>
                </a:solidFill>
                <a:latin typeface="Century Gothic"/>
                <a:ea typeface="Century Gothic"/>
                <a:cs typeface="Century Gothic"/>
                <a:sym typeface="Century Gothic"/>
              </a:rPr>
              <a:t>istributed </a:t>
            </a:r>
            <a:r>
              <a:rPr lang="en-US" sz="2600" u="sng">
                <a:solidFill>
                  <a:schemeClr val="lt1"/>
                </a:solidFill>
                <a:latin typeface="Century Gothic"/>
                <a:ea typeface="Century Gothic"/>
                <a:cs typeface="Century Gothic"/>
                <a:sym typeface="Century Gothic"/>
              </a:rPr>
              <a:t>F</a:t>
            </a:r>
            <a:r>
              <a:rPr lang="en-US" sz="2600">
                <a:solidFill>
                  <a:schemeClr val="lt1"/>
                </a:solidFill>
                <a:latin typeface="Century Gothic"/>
                <a:ea typeface="Century Gothic"/>
                <a:cs typeface="Century Gothic"/>
                <a:sym typeface="Century Gothic"/>
              </a:rPr>
              <a:t>ile</a:t>
            </a:r>
            <a:r>
              <a:rPr lang="en-US" sz="2600" u="sng">
                <a:solidFill>
                  <a:schemeClr val="lt1"/>
                </a:solidFill>
                <a:latin typeface="Century Gothic"/>
                <a:ea typeface="Century Gothic"/>
                <a:cs typeface="Century Gothic"/>
                <a:sym typeface="Century Gothic"/>
              </a:rPr>
              <a:t>s</a:t>
            </a:r>
            <a:r>
              <a:rPr lang="en-US" sz="2600">
                <a:solidFill>
                  <a:schemeClr val="lt1"/>
                </a:solidFill>
                <a:latin typeface="Century Gothic"/>
                <a:ea typeface="Century Gothic"/>
                <a:cs typeface="Century Gothic"/>
                <a:sym typeface="Century Gothic"/>
              </a:rPr>
              <a:t>ystem</a:t>
            </a:r>
            <a:endParaRPr/>
          </a:p>
          <a:p>
            <a:pPr indent="0" lvl="0" marL="0" marR="0" rtl="0" algn="just">
              <a:lnSpc>
                <a:spcPct val="150000"/>
              </a:lnSpc>
              <a:spcBef>
                <a:spcPts val="0"/>
              </a:spcBef>
              <a:spcAft>
                <a:spcPts val="0"/>
              </a:spcAft>
              <a:buClr>
                <a:schemeClr val="lt1"/>
              </a:buClr>
              <a:buSzPts val="2600"/>
              <a:buFont typeface="Arial"/>
              <a:buChar char="•"/>
            </a:pPr>
            <a:r>
              <a:rPr lang="en-US" sz="2600">
                <a:solidFill>
                  <a:schemeClr val="lt1"/>
                </a:solidFill>
                <a:latin typeface="Century Gothic"/>
                <a:ea typeface="Century Gothic"/>
                <a:cs typeface="Century Gothic"/>
                <a:sym typeface="Century Gothic"/>
              </a:rPr>
              <a:t>Tailored to needs of MapReduce </a:t>
            </a:r>
            <a:endParaRPr/>
          </a:p>
          <a:p>
            <a:pPr indent="0" lvl="0" marL="0" marR="0" rtl="0" algn="just">
              <a:lnSpc>
                <a:spcPct val="150000"/>
              </a:lnSpc>
              <a:spcBef>
                <a:spcPts val="0"/>
              </a:spcBef>
              <a:spcAft>
                <a:spcPts val="0"/>
              </a:spcAft>
              <a:buClr>
                <a:schemeClr val="lt1"/>
              </a:buClr>
              <a:buSzPts val="2600"/>
              <a:buFont typeface="Arial"/>
              <a:buChar char="•"/>
            </a:pPr>
            <a:r>
              <a:rPr lang="en-US" sz="2600">
                <a:solidFill>
                  <a:schemeClr val="lt1"/>
                </a:solidFill>
                <a:latin typeface="Century Gothic"/>
                <a:ea typeface="Century Gothic"/>
                <a:cs typeface="Century Gothic"/>
                <a:sym typeface="Century Gothic"/>
              </a:rPr>
              <a:t>Targeted towards many reads of filestreams</a:t>
            </a:r>
            <a:endParaRPr sz="2600">
              <a:solidFill>
                <a:schemeClr val="lt1"/>
              </a:solidFill>
              <a:latin typeface="Century Gothic"/>
              <a:ea typeface="Century Gothic"/>
              <a:cs typeface="Century Gothic"/>
              <a:sym typeface="Century Gothic"/>
            </a:endParaRPr>
          </a:p>
          <a:p>
            <a:pPr indent="0" lvl="0" marL="0" marR="0" rtl="0" algn="just">
              <a:lnSpc>
                <a:spcPct val="150000"/>
              </a:lnSpc>
              <a:spcBef>
                <a:spcPts val="0"/>
              </a:spcBef>
              <a:spcAft>
                <a:spcPts val="0"/>
              </a:spcAft>
              <a:buClr>
                <a:schemeClr val="lt1"/>
              </a:buClr>
              <a:buSzPts val="2600"/>
              <a:buFont typeface="Arial"/>
              <a:buChar char="•"/>
            </a:pPr>
            <a:r>
              <a:rPr lang="en-US" sz="2600">
                <a:solidFill>
                  <a:schemeClr val="lt1"/>
                </a:solidFill>
                <a:latin typeface="Century Gothic"/>
                <a:ea typeface="Century Gothic"/>
                <a:cs typeface="Century Gothic"/>
                <a:sym typeface="Century Gothic"/>
              </a:rPr>
              <a:t>Writes are more costly </a:t>
            </a:r>
            <a:endParaRPr/>
          </a:p>
          <a:p>
            <a:pPr indent="0" lvl="0" marL="0" marR="0" rtl="0" algn="just">
              <a:lnSpc>
                <a:spcPct val="150000"/>
              </a:lnSpc>
              <a:spcBef>
                <a:spcPts val="0"/>
              </a:spcBef>
              <a:spcAft>
                <a:spcPts val="0"/>
              </a:spcAft>
              <a:buClr>
                <a:schemeClr val="lt1"/>
              </a:buClr>
              <a:buSzPts val="2600"/>
              <a:buFont typeface="Arial"/>
              <a:buChar char="•"/>
            </a:pPr>
            <a:r>
              <a:rPr lang="en-US" sz="2600">
                <a:solidFill>
                  <a:schemeClr val="lt1"/>
                </a:solidFill>
                <a:latin typeface="Century Gothic"/>
                <a:ea typeface="Century Gothic"/>
                <a:cs typeface="Century Gothic"/>
                <a:sym typeface="Century Gothic"/>
              </a:rPr>
              <a:t>High degree of data replication (3x by default)</a:t>
            </a:r>
            <a:endParaRPr/>
          </a:p>
          <a:p>
            <a:pPr indent="0" lvl="0" marL="0" marR="0" rtl="0" algn="just">
              <a:lnSpc>
                <a:spcPct val="150000"/>
              </a:lnSpc>
              <a:spcBef>
                <a:spcPts val="0"/>
              </a:spcBef>
              <a:spcAft>
                <a:spcPts val="0"/>
              </a:spcAft>
              <a:buClr>
                <a:schemeClr val="lt1"/>
              </a:buClr>
              <a:buSzPts val="2600"/>
              <a:buFont typeface="Arial"/>
              <a:buChar char="•"/>
            </a:pPr>
            <a:r>
              <a:rPr lang="en-US" sz="2600">
                <a:solidFill>
                  <a:schemeClr val="lt1"/>
                </a:solidFill>
                <a:latin typeface="Century Gothic"/>
                <a:ea typeface="Century Gothic"/>
                <a:cs typeface="Century Gothic"/>
                <a:sym typeface="Century Gothic"/>
              </a:rPr>
              <a:t>No need for RAID on normal nodes</a:t>
            </a:r>
            <a:endParaRPr/>
          </a:p>
          <a:p>
            <a:pPr indent="0" lvl="0" marL="0" marR="0" rtl="0" algn="just">
              <a:lnSpc>
                <a:spcPct val="150000"/>
              </a:lnSpc>
              <a:spcBef>
                <a:spcPts val="0"/>
              </a:spcBef>
              <a:spcAft>
                <a:spcPts val="0"/>
              </a:spcAft>
              <a:buClr>
                <a:schemeClr val="lt1"/>
              </a:buClr>
              <a:buSzPts val="2600"/>
              <a:buFont typeface="Arial"/>
              <a:buChar char="•"/>
            </a:pPr>
            <a:r>
              <a:rPr lang="en-US" sz="2600">
                <a:solidFill>
                  <a:schemeClr val="lt1"/>
                </a:solidFill>
                <a:latin typeface="Century Gothic"/>
                <a:ea typeface="Century Gothic"/>
                <a:cs typeface="Century Gothic"/>
                <a:sym typeface="Century Gothic"/>
              </a:rPr>
              <a:t>Large blocksize (64MB – 128 MB)</a:t>
            </a:r>
            <a:endParaRPr/>
          </a:p>
          <a:p>
            <a:pPr indent="0" lvl="0" marL="0" marR="0" rtl="0" algn="just">
              <a:lnSpc>
                <a:spcPct val="150000"/>
              </a:lnSpc>
              <a:spcBef>
                <a:spcPts val="0"/>
              </a:spcBef>
              <a:spcAft>
                <a:spcPts val="0"/>
              </a:spcAft>
              <a:buClr>
                <a:schemeClr val="lt1"/>
              </a:buClr>
              <a:buSzPts val="2600"/>
              <a:buFont typeface="Arial"/>
              <a:buChar char="•"/>
            </a:pPr>
            <a:r>
              <a:rPr lang="en-US" sz="2600">
                <a:solidFill>
                  <a:schemeClr val="lt1"/>
                </a:solidFill>
                <a:latin typeface="Century Gothic"/>
                <a:ea typeface="Century Gothic"/>
                <a:cs typeface="Century Gothic"/>
                <a:sym typeface="Century Gothic"/>
              </a:rPr>
              <a:t>Location awareness of DataNodes in network</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p48"/>
          <p:cNvSpPr txBox="1"/>
          <p:nvPr>
            <p:ph type="title"/>
          </p:nvPr>
        </p:nvSpPr>
        <p:spPr>
          <a:xfrm>
            <a:off x="1319048" y="240373"/>
            <a:ext cx="10187152" cy="699427"/>
          </a:xfrm>
          <a:prstGeom prst="rect">
            <a:avLst/>
          </a:prstGeom>
          <a:noFill/>
          <a:ln>
            <a:noFill/>
          </a:ln>
        </p:spPr>
        <p:txBody>
          <a:bodyPr anchorCtr="0" anchor="ctr" bIns="45700" lIns="91425" spcFirstLastPara="1" rIns="91425" wrap="square" tIns="45700">
            <a:normAutofit/>
          </a:bodyPr>
          <a:lstStyle/>
          <a:p>
            <a:pPr indent="0" lvl="0" marL="0" rtl="0" algn="r">
              <a:lnSpc>
                <a:spcPct val="90000"/>
              </a:lnSpc>
              <a:spcBef>
                <a:spcPts val="0"/>
              </a:spcBef>
              <a:spcAft>
                <a:spcPts val="0"/>
              </a:spcAft>
              <a:buClr>
                <a:schemeClr val="accent4"/>
              </a:buClr>
              <a:buSzPts val="4000"/>
              <a:buFont typeface="Century Gothic"/>
              <a:buNone/>
            </a:pPr>
            <a:r>
              <a:rPr b="1" lang="en-US"/>
              <a:t>WHY HDFS?</a:t>
            </a:r>
            <a:endParaRPr/>
          </a:p>
        </p:txBody>
      </p:sp>
      <p:grpSp>
        <p:nvGrpSpPr>
          <p:cNvPr id="424" name="Google Shape;424;p48"/>
          <p:cNvGrpSpPr/>
          <p:nvPr/>
        </p:nvGrpSpPr>
        <p:grpSpPr>
          <a:xfrm>
            <a:off x="254000" y="1320772"/>
            <a:ext cx="11760300" cy="5009535"/>
            <a:chOff x="0" y="380972"/>
            <a:chExt cx="11760300" cy="5009535"/>
          </a:xfrm>
        </p:grpSpPr>
        <p:sp>
          <p:nvSpPr>
            <p:cNvPr id="425" name="Google Shape;425;p48"/>
            <p:cNvSpPr/>
            <p:nvPr/>
          </p:nvSpPr>
          <p:spPr>
            <a:xfrm>
              <a:off x="0" y="868436"/>
              <a:ext cx="11760300" cy="383100"/>
            </a:xfrm>
            <a:prstGeom prst="roundRect">
              <a:avLst>
                <a:gd fmla="val 16667" name="adj"/>
              </a:avLst>
            </a:prstGeom>
            <a:gradFill>
              <a:gsLst>
                <a:gs pos="0">
                  <a:srgbClr val="B0B0B0"/>
                </a:gs>
                <a:gs pos="78000">
                  <a:schemeClr val="accent3"/>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48"/>
            <p:cNvSpPr txBox="1"/>
            <p:nvPr/>
          </p:nvSpPr>
          <p:spPr>
            <a:xfrm>
              <a:off x="18705" y="887141"/>
              <a:ext cx="11722800" cy="345900"/>
            </a:xfrm>
            <a:prstGeom prst="rect">
              <a:avLst/>
            </a:prstGeom>
            <a:noFill/>
            <a:ln>
              <a:noFill/>
            </a:ln>
          </p:spPr>
          <p:txBody>
            <a:bodyPr anchorCtr="0" anchor="ctr" bIns="83800" lIns="83800" spcFirstLastPara="1" rIns="83800" wrap="square" tIns="83800">
              <a:noAutofit/>
            </a:bodyPr>
            <a:lstStyle/>
            <a:p>
              <a:pPr indent="0" lvl="0" marL="0" marR="0" rtl="0" algn="l">
                <a:lnSpc>
                  <a:spcPct val="90000"/>
                </a:lnSpc>
                <a:spcBef>
                  <a:spcPts val="0"/>
                </a:spcBef>
                <a:spcAft>
                  <a:spcPts val="0"/>
                </a:spcAft>
                <a:buClr>
                  <a:schemeClr val="dk2"/>
                </a:buClr>
                <a:buSzPts val="2200"/>
                <a:buFont typeface="Century Gothic"/>
                <a:buNone/>
              </a:pPr>
              <a:r>
                <a:rPr b="1" lang="en-US" sz="2200">
                  <a:solidFill>
                    <a:schemeClr val="dk2"/>
                  </a:solidFill>
                  <a:latin typeface="Century Gothic"/>
                  <a:ea typeface="Century Gothic"/>
                  <a:cs typeface="Century Gothic"/>
                  <a:sym typeface="Century Gothic"/>
                </a:rPr>
                <a:t>Can be built out of commodity hardware</a:t>
              </a:r>
              <a:endParaRPr/>
            </a:p>
          </p:txBody>
        </p:sp>
        <p:sp>
          <p:nvSpPr>
            <p:cNvPr id="427" name="Google Shape;427;p48"/>
            <p:cNvSpPr/>
            <p:nvPr/>
          </p:nvSpPr>
          <p:spPr>
            <a:xfrm>
              <a:off x="0" y="1435926"/>
              <a:ext cx="11760300" cy="528300"/>
            </a:xfrm>
            <a:prstGeom prst="roundRect">
              <a:avLst>
                <a:gd fmla="val 16667" name="adj"/>
              </a:avLst>
            </a:prstGeom>
            <a:gradFill>
              <a:gsLst>
                <a:gs pos="0">
                  <a:srgbClr val="FFC647"/>
                </a:gs>
                <a:gs pos="78000">
                  <a:srgbClr val="FFC600"/>
                </a:gs>
                <a:gs pos="100000">
                  <a:srgbClr val="FFC600"/>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48"/>
            <p:cNvSpPr txBox="1"/>
            <p:nvPr/>
          </p:nvSpPr>
          <p:spPr>
            <a:xfrm>
              <a:off x="25794" y="1461720"/>
              <a:ext cx="11708700" cy="476700"/>
            </a:xfrm>
            <a:prstGeom prst="rect">
              <a:avLst/>
            </a:prstGeom>
            <a:noFill/>
            <a:ln>
              <a:noFill/>
            </a:ln>
          </p:spPr>
          <p:txBody>
            <a:bodyPr anchorCtr="0" anchor="ctr" bIns="83800" lIns="83800" spcFirstLastPara="1" rIns="83800" wrap="square" tIns="83800">
              <a:noAutofit/>
            </a:bodyPr>
            <a:lstStyle/>
            <a:p>
              <a:pPr indent="0" lvl="0" marL="0" marR="0" rtl="0" algn="l">
                <a:lnSpc>
                  <a:spcPct val="90000"/>
                </a:lnSpc>
                <a:spcBef>
                  <a:spcPts val="0"/>
                </a:spcBef>
                <a:spcAft>
                  <a:spcPts val="0"/>
                </a:spcAft>
                <a:buClr>
                  <a:schemeClr val="dk2"/>
                </a:buClr>
                <a:buSzPts val="2200"/>
                <a:buFont typeface="Century Gothic"/>
                <a:buNone/>
              </a:pPr>
              <a:r>
                <a:rPr b="1" lang="en-US" sz="2200">
                  <a:solidFill>
                    <a:schemeClr val="dk2"/>
                  </a:solidFill>
                  <a:latin typeface="Century Gothic"/>
                  <a:ea typeface="Century Gothic"/>
                  <a:cs typeface="Century Gothic"/>
                  <a:sym typeface="Century Gothic"/>
                </a:rPr>
                <a:t>Streaming access to file system data</a:t>
              </a:r>
              <a:endParaRPr/>
            </a:p>
          </p:txBody>
        </p:sp>
        <p:sp>
          <p:nvSpPr>
            <p:cNvPr id="429" name="Google Shape;429;p48"/>
            <p:cNvSpPr/>
            <p:nvPr/>
          </p:nvSpPr>
          <p:spPr>
            <a:xfrm>
              <a:off x="0" y="2148648"/>
              <a:ext cx="11760300" cy="720600"/>
            </a:xfrm>
            <a:prstGeom prst="roundRect">
              <a:avLst>
                <a:gd fmla="val 16667" name="adj"/>
              </a:avLst>
            </a:prstGeom>
            <a:gradFill>
              <a:gsLst>
                <a:gs pos="0">
                  <a:srgbClr val="5E82C8"/>
                </a:gs>
                <a:gs pos="78000">
                  <a:srgbClr val="3B70C9"/>
                </a:gs>
                <a:gs pos="100000">
                  <a:srgbClr val="3B70C9"/>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48"/>
            <p:cNvSpPr txBox="1"/>
            <p:nvPr/>
          </p:nvSpPr>
          <p:spPr>
            <a:xfrm>
              <a:off x="35183" y="2183831"/>
              <a:ext cx="11689800" cy="650400"/>
            </a:xfrm>
            <a:prstGeom prst="rect">
              <a:avLst/>
            </a:prstGeom>
            <a:noFill/>
            <a:ln>
              <a:noFill/>
            </a:ln>
          </p:spPr>
          <p:txBody>
            <a:bodyPr anchorCtr="0" anchor="ctr" bIns="83800" lIns="83800" spcFirstLastPara="1" rIns="83800" wrap="square" tIns="83800">
              <a:noAutofit/>
            </a:bodyPr>
            <a:lstStyle/>
            <a:p>
              <a:pPr indent="0" lvl="0" marL="0" marR="0" rtl="0" algn="l">
                <a:lnSpc>
                  <a:spcPct val="90000"/>
                </a:lnSpc>
                <a:spcBef>
                  <a:spcPts val="0"/>
                </a:spcBef>
                <a:spcAft>
                  <a:spcPts val="0"/>
                </a:spcAft>
                <a:buClr>
                  <a:schemeClr val="dk2"/>
                </a:buClr>
                <a:buSzPts val="2200"/>
                <a:buFont typeface="Century Gothic"/>
                <a:buNone/>
              </a:pPr>
              <a:r>
                <a:rPr b="1" lang="en-US" sz="2200">
                  <a:solidFill>
                    <a:schemeClr val="dk2"/>
                  </a:solidFill>
                  <a:latin typeface="Century Gothic"/>
                  <a:ea typeface="Century Gothic"/>
                  <a:cs typeface="Century Gothic"/>
                  <a:sym typeface="Century Gothic"/>
                </a:rPr>
                <a:t>Follows  Write-Once-Read-Many-Times pattern. best for batch processing, relaxes the concurrency control needs.</a:t>
              </a:r>
              <a:endParaRPr b="1" sz="2200">
                <a:solidFill>
                  <a:schemeClr val="dk2"/>
                </a:solidFill>
                <a:latin typeface="Century Gothic"/>
                <a:ea typeface="Century Gothic"/>
                <a:cs typeface="Century Gothic"/>
                <a:sym typeface="Century Gothic"/>
              </a:endParaRPr>
            </a:p>
          </p:txBody>
        </p:sp>
        <p:sp>
          <p:nvSpPr>
            <p:cNvPr id="431" name="Google Shape;431;p48"/>
            <p:cNvSpPr/>
            <p:nvPr/>
          </p:nvSpPr>
          <p:spPr>
            <a:xfrm>
              <a:off x="0" y="3053685"/>
              <a:ext cx="11760300" cy="464700"/>
            </a:xfrm>
            <a:prstGeom prst="roundRect">
              <a:avLst>
                <a:gd fmla="val 16667" name="adj"/>
              </a:avLst>
            </a:prstGeom>
            <a:gradFill>
              <a:gsLst>
                <a:gs pos="0">
                  <a:srgbClr val="7FB45F"/>
                </a:gs>
                <a:gs pos="78000">
                  <a:srgbClr val="6EB141"/>
                </a:gs>
                <a:gs pos="100000">
                  <a:srgbClr val="6EB14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48"/>
            <p:cNvSpPr txBox="1"/>
            <p:nvPr/>
          </p:nvSpPr>
          <p:spPr>
            <a:xfrm>
              <a:off x="22688" y="3076373"/>
              <a:ext cx="11714700" cy="419400"/>
            </a:xfrm>
            <a:prstGeom prst="rect">
              <a:avLst/>
            </a:prstGeom>
            <a:noFill/>
            <a:ln>
              <a:noFill/>
            </a:ln>
          </p:spPr>
          <p:txBody>
            <a:bodyPr anchorCtr="0" anchor="ctr" bIns="83800" lIns="83800" spcFirstLastPara="1" rIns="83800" wrap="square" tIns="83800">
              <a:noAutofit/>
            </a:bodyPr>
            <a:lstStyle/>
            <a:p>
              <a:pPr indent="0" lvl="0" marL="0" marR="0" rtl="0" algn="l">
                <a:lnSpc>
                  <a:spcPct val="90000"/>
                </a:lnSpc>
                <a:spcBef>
                  <a:spcPts val="0"/>
                </a:spcBef>
                <a:spcAft>
                  <a:spcPts val="0"/>
                </a:spcAft>
                <a:buClr>
                  <a:schemeClr val="dk2"/>
                </a:buClr>
                <a:buSzPts val="2200"/>
                <a:buFont typeface="Century Gothic"/>
                <a:buNone/>
              </a:pPr>
              <a:r>
                <a:rPr b="1" lang="en-US" sz="2200">
                  <a:solidFill>
                    <a:schemeClr val="dk2"/>
                  </a:solidFill>
                  <a:latin typeface="Century Gothic"/>
                  <a:ea typeface="Century Gothic"/>
                  <a:cs typeface="Century Gothic"/>
                  <a:sym typeface="Century Gothic"/>
                </a:rPr>
                <a:t>Can store data of any size from any source in any formats, structured or unstructured.</a:t>
              </a:r>
              <a:endParaRPr b="1" sz="2200">
                <a:solidFill>
                  <a:schemeClr val="dk2"/>
                </a:solidFill>
                <a:latin typeface="Century Gothic"/>
                <a:ea typeface="Century Gothic"/>
                <a:cs typeface="Century Gothic"/>
                <a:sym typeface="Century Gothic"/>
              </a:endParaRPr>
            </a:p>
          </p:txBody>
        </p:sp>
        <p:sp>
          <p:nvSpPr>
            <p:cNvPr id="433" name="Google Shape;433;p48"/>
            <p:cNvSpPr/>
            <p:nvPr/>
          </p:nvSpPr>
          <p:spPr>
            <a:xfrm>
              <a:off x="0" y="3702776"/>
              <a:ext cx="11760300" cy="592500"/>
            </a:xfrm>
            <a:prstGeom prst="roundRect">
              <a:avLst>
                <a:gd fmla="val 16667" name="adj"/>
              </a:avLst>
            </a:prstGeom>
            <a:gradFill>
              <a:gsLst>
                <a:gs pos="0">
                  <a:srgbClr val="EE8C55"/>
                </a:gs>
                <a:gs pos="78000">
                  <a:srgbClr val="F67A26"/>
                </a:gs>
                <a:gs pos="100000">
                  <a:srgbClr val="F67A26"/>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48"/>
            <p:cNvSpPr txBox="1"/>
            <p:nvPr/>
          </p:nvSpPr>
          <p:spPr>
            <a:xfrm>
              <a:off x="28927" y="3731703"/>
              <a:ext cx="11702400" cy="534600"/>
            </a:xfrm>
            <a:prstGeom prst="rect">
              <a:avLst/>
            </a:prstGeom>
            <a:noFill/>
            <a:ln>
              <a:noFill/>
            </a:ln>
          </p:spPr>
          <p:txBody>
            <a:bodyPr anchorCtr="0" anchor="ctr" bIns="83800" lIns="83800" spcFirstLastPara="1" rIns="83800" wrap="square" tIns="83800">
              <a:noAutofit/>
            </a:bodyPr>
            <a:lstStyle/>
            <a:p>
              <a:pPr indent="0" lvl="0" marL="0" marR="0" rtl="0" algn="l">
                <a:lnSpc>
                  <a:spcPct val="90000"/>
                </a:lnSpc>
                <a:spcBef>
                  <a:spcPts val="0"/>
                </a:spcBef>
                <a:spcAft>
                  <a:spcPts val="0"/>
                </a:spcAft>
                <a:buClr>
                  <a:schemeClr val="dk2"/>
                </a:buClr>
                <a:buSzPts val="2200"/>
                <a:buFont typeface="Century Gothic"/>
                <a:buNone/>
              </a:pPr>
              <a:r>
                <a:rPr b="1" lang="en-US" sz="2200">
                  <a:solidFill>
                    <a:schemeClr val="dk2"/>
                  </a:solidFill>
                  <a:latin typeface="Century Gothic"/>
                  <a:ea typeface="Century Gothic"/>
                  <a:cs typeface="Century Gothic"/>
                  <a:sym typeface="Century Gothic"/>
                </a:rPr>
                <a:t>Data locality :  moving of computation to data is much easier and faster than moving data . Thus this reduces network congestion and overall turnaround time.</a:t>
              </a:r>
              <a:endParaRPr b="1" sz="2200">
                <a:solidFill>
                  <a:schemeClr val="dk2"/>
                </a:solidFill>
                <a:latin typeface="Century Gothic"/>
                <a:ea typeface="Century Gothic"/>
                <a:cs typeface="Century Gothic"/>
                <a:sym typeface="Century Gothic"/>
              </a:endParaRPr>
            </a:p>
          </p:txBody>
        </p:sp>
        <p:sp>
          <p:nvSpPr>
            <p:cNvPr id="435" name="Google Shape;435;p48"/>
            <p:cNvSpPr/>
            <p:nvPr/>
          </p:nvSpPr>
          <p:spPr>
            <a:xfrm>
              <a:off x="0" y="4479678"/>
              <a:ext cx="11760300" cy="363900"/>
            </a:xfrm>
            <a:prstGeom prst="roundRect">
              <a:avLst>
                <a:gd fmla="val 16667" name="adj"/>
              </a:avLst>
            </a:prstGeom>
            <a:gradFill>
              <a:gsLst>
                <a:gs pos="0">
                  <a:srgbClr val="B0B0B0"/>
                </a:gs>
                <a:gs pos="78000">
                  <a:schemeClr val="accent3"/>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48"/>
            <p:cNvSpPr txBox="1"/>
            <p:nvPr/>
          </p:nvSpPr>
          <p:spPr>
            <a:xfrm>
              <a:off x="17760" y="4497438"/>
              <a:ext cx="11724600" cy="328200"/>
            </a:xfrm>
            <a:prstGeom prst="rect">
              <a:avLst/>
            </a:prstGeom>
            <a:noFill/>
            <a:ln>
              <a:noFill/>
            </a:ln>
          </p:spPr>
          <p:txBody>
            <a:bodyPr anchorCtr="0" anchor="ctr" bIns="83800" lIns="83800" spcFirstLastPara="1" rIns="83800" wrap="square" tIns="83800">
              <a:noAutofit/>
            </a:bodyPr>
            <a:lstStyle/>
            <a:p>
              <a:pPr indent="0" lvl="0" marL="0" marR="0" rtl="0" algn="l">
                <a:lnSpc>
                  <a:spcPct val="90000"/>
                </a:lnSpc>
                <a:spcBef>
                  <a:spcPts val="0"/>
                </a:spcBef>
                <a:spcAft>
                  <a:spcPts val="0"/>
                </a:spcAft>
                <a:buClr>
                  <a:schemeClr val="dk2"/>
                </a:buClr>
                <a:buSzPts val="2200"/>
                <a:buFont typeface="Century Gothic"/>
                <a:buNone/>
              </a:pPr>
              <a:r>
                <a:rPr b="1" lang="en-US" sz="2200">
                  <a:solidFill>
                    <a:schemeClr val="dk2"/>
                  </a:solidFill>
                  <a:latin typeface="Century Gothic"/>
                  <a:ea typeface="Century Gothic"/>
                  <a:cs typeface="Century Gothic"/>
                  <a:sym typeface="Century Gothic"/>
                </a:rPr>
                <a:t> Provides Java API &amp; also a streaming API for other languages.</a:t>
              </a:r>
              <a:endParaRPr/>
            </a:p>
          </p:txBody>
        </p:sp>
        <p:sp>
          <p:nvSpPr>
            <p:cNvPr id="437" name="Google Shape;437;p48"/>
            <p:cNvSpPr/>
            <p:nvPr/>
          </p:nvSpPr>
          <p:spPr>
            <a:xfrm>
              <a:off x="0" y="5027807"/>
              <a:ext cx="11760300" cy="362700"/>
            </a:xfrm>
            <a:prstGeom prst="roundRect">
              <a:avLst>
                <a:gd fmla="val 16667" name="adj"/>
              </a:avLst>
            </a:prstGeom>
            <a:gradFill>
              <a:gsLst>
                <a:gs pos="0">
                  <a:srgbClr val="FFC647"/>
                </a:gs>
                <a:gs pos="78000">
                  <a:srgbClr val="FFC600"/>
                </a:gs>
                <a:gs pos="100000">
                  <a:srgbClr val="FFC600"/>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48"/>
            <p:cNvSpPr txBox="1"/>
            <p:nvPr/>
          </p:nvSpPr>
          <p:spPr>
            <a:xfrm>
              <a:off x="17700" y="5045507"/>
              <a:ext cx="11724900" cy="327300"/>
            </a:xfrm>
            <a:prstGeom prst="rect">
              <a:avLst/>
            </a:prstGeom>
            <a:noFill/>
            <a:ln>
              <a:noFill/>
            </a:ln>
          </p:spPr>
          <p:txBody>
            <a:bodyPr anchorCtr="0" anchor="ctr" bIns="83800" lIns="83800" spcFirstLastPara="1" rIns="83800" wrap="square" tIns="83800">
              <a:noAutofit/>
            </a:bodyPr>
            <a:lstStyle/>
            <a:p>
              <a:pPr indent="0" lvl="0" marL="0" marR="0" rtl="0" algn="l">
                <a:lnSpc>
                  <a:spcPct val="90000"/>
                </a:lnSpc>
                <a:spcBef>
                  <a:spcPts val="0"/>
                </a:spcBef>
                <a:spcAft>
                  <a:spcPts val="0"/>
                </a:spcAft>
                <a:buClr>
                  <a:schemeClr val="dk2"/>
                </a:buClr>
                <a:buSzPts val="2200"/>
                <a:buFont typeface="Century Gothic"/>
                <a:buNone/>
              </a:pPr>
              <a:r>
                <a:rPr b="1" lang="en-US" sz="2200">
                  <a:solidFill>
                    <a:schemeClr val="dk2"/>
                  </a:solidFill>
                  <a:latin typeface="Century Gothic"/>
                  <a:ea typeface="Century Gothic"/>
                  <a:cs typeface="Century Gothic"/>
                  <a:sym typeface="Century Gothic"/>
                </a:rPr>
                <a:t>HTTP browser can be used to browse the files of a HDFS instance.</a:t>
              </a:r>
              <a:endParaRPr/>
            </a:p>
          </p:txBody>
        </p:sp>
        <p:sp>
          <p:nvSpPr>
            <p:cNvPr id="439" name="Google Shape;439;p48"/>
            <p:cNvSpPr txBox="1"/>
            <p:nvPr/>
          </p:nvSpPr>
          <p:spPr>
            <a:xfrm>
              <a:off x="19240" y="380972"/>
              <a:ext cx="11721600" cy="357900"/>
            </a:xfrm>
            <a:prstGeom prst="rect">
              <a:avLst/>
            </a:prstGeom>
            <a:noFill/>
            <a:ln>
              <a:noFill/>
            </a:ln>
          </p:spPr>
          <p:txBody>
            <a:bodyPr anchorCtr="0" anchor="ctr" bIns="83800" lIns="83800" spcFirstLastPara="1" rIns="83800" wrap="square" tIns="83800">
              <a:noAutofit/>
            </a:bodyPr>
            <a:lstStyle/>
            <a:p>
              <a:pPr indent="0" lvl="0" marL="0" marR="0" rtl="0" algn="l">
                <a:lnSpc>
                  <a:spcPct val="90000"/>
                </a:lnSpc>
                <a:spcBef>
                  <a:spcPts val="0"/>
                </a:spcBef>
                <a:spcAft>
                  <a:spcPts val="0"/>
                </a:spcAft>
                <a:buClr>
                  <a:schemeClr val="dk2"/>
                </a:buClr>
                <a:buSzPts val="2200"/>
                <a:buFont typeface="Century Gothic"/>
                <a:buNone/>
              </a:pPr>
              <a:r>
                <a:rPr b="1" lang="en-US" sz="2200">
                  <a:solidFill>
                    <a:schemeClr val="lt1"/>
                  </a:solidFill>
                  <a:latin typeface="Century Gothic"/>
                  <a:ea typeface="Century Gothic"/>
                  <a:cs typeface="Century Gothic"/>
                  <a:sym typeface="Century Gothic"/>
                </a:rPr>
                <a:t>Highly fault-tolerant ; High throughput</a:t>
              </a:r>
              <a:endParaRPr>
                <a:solidFill>
                  <a:schemeClr val="lt1"/>
                </a:solidFill>
              </a:endParaRPr>
            </a:p>
          </p:txBody>
        </p:sp>
      </p:gr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 name="Shape 443"/>
        <p:cNvGrpSpPr/>
        <p:nvPr/>
      </p:nvGrpSpPr>
      <p:grpSpPr>
        <a:xfrm>
          <a:off x="0" y="0"/>
          <a:ext cx="0" cy="0"/>
          <a:chOff x="0" y="0"/>
          <a:chExt cx="0" cy="0"/>
        </a:xfrm>
      </p:grpSpPr>
      <p:sp>
        <p:nvSpPr>
          <p:cNvPr id="444" name="Google Shape;444;p49"/>
          <p:cNvSpPr txBox="1"/>
          <p:nvPr>
            <p:ph type="title"/>
          </p:nvPr>
        </p:nvSpPr>
        <p:spPr>
          <a:xfrm>
            <a:off x="2075793" y="416747"/>
            <a:ext cx="8610600" cy="923322"/>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accent4"/>
              </a:buClr>
              <a:buSzPts val="4000"/>
              <a:buFont typeface="Century Gothic"/>
              <a:buNone/>
            </a:pPr>
            <a:r>
              <a:rPr b="1" lang="en-US">
                <a:solidFill>
                  <a:schemeClr val="accent4"/>
                </a:solidFill>
              </a:rPr>
              <a:t>HADOOP HDFS</a:t>
            </a:r>
            <a:endParaRPr b="1">
              <a:solidFill>
                <a:schemeClr val="accent4"/>
              </a:solidFill>
            </a:endParaRPr>
          </a:p>
        </p:txBody>
      </p:sp>
      <p:sp>
        <p:nvSpPr>
          <p:cNvPr id="445" name="Google Shape;445;p49"/>
          <p:cNvSpPr txBox="1"/>
          <p:nvPr>
            <p:ph idx="1" type="body"/>
          </p:nvPr>
        </p:nvSpPr>
        <p:spPr>
          <a:xfrm>
            <a:off x="378372" y="1340069"/>
            <a:ext cx="5374728" cy="5101184"/>
          </a:xfrm>
          <a:prstGeom prst="rect">
            <a:avLst/>
          </a:prstGeom>
          <a:noFill/>
          <a:ln>
            <a:noFill/>
          </a:ln>
        </p:spPr>
        <p:txBody>
          <a:bodyPr anchorCtr="0" anchor="t" bIns="45700" lIns="91425" spcFirstLastPara="1" rIns="91425" wrap="square" tIns="45700">
            <a:normAutofit fontScale="92500" lnSpcReduction="10000"/>
          </a:bodyPr>
          <a:lstStyle/>
          <a:p>
            <a:pPr indent="-228600" lvl="0" marL="228600" rtl="0" algn="l">
              <a:lnSpc>
                <a:spcPct val="110000"/>
              </a:lnSpc>
              <a:spcBef>
                <a:spcPts val="0"/>
              </a:spcBef>
              <a:spcAft>
                <a:spcPts val="0"/>
              </a:spcAft>
              <a:buClr>
                <a:schemeClr val="lt1"/>
              </a:buClr>
              <a:buSzPct val="100000"/>
              <a:buChar char="•"/>
            </a:pPr>
            <a:r>
              <a:rPr lang="en-US" sz="2400"/>
              <a:t>Hadoop DFS follows </a:t>
            </a:r>
            <a:r>
              <a:rPr b="1" lang="en-US" sz="2400">
                <a:solidFill>
                  <a:schemeClr val="accent4"/>
                </a:solidFill>
              </a:rPr>
              <a:t>master-slave</a:t>
            </a:r>
            <a:r>
              <a:rPr lang="en-US" sz="2400"/>
              <a:t> architecture. </a:t>
            </a:r>
            <a:endParaRPr/>
          </a:p>
          <a:p>
            <a:pPr indent="-228600" lvl="0" marL="228600" rtl="0" algn="l">
              <a:lnSpc>
                <a:spcPct val="110000"/>
              </a:lnSpc>
              <a:spcBef>
                <a:spcPts val="1000"/>
              </a:spcBef>
              <a:spcAft>
                <a:spcPts val="0"/>
              </a:spcAft>
              <a:buClr>
                <a:schemeClr val="lt1"/>
              </a:buClr>
              <a:buSzPct val="100000"/>
              <a:buChar char="•"/>
            </a:pPr>
            <a:r>
              <a:rPr lang="en-US" sz="2400"/>
              <a:t>The HDFS consists of two types of nodes that are </a:t>
            </a:r>
            <a:r>
              <a:rPr b="1" lang="en-US" sz="2400">
                <a:solidFill>
                  <a:schemeClr val="accent4"/>
                </a:solidFill>
              </a:rPr>
              <a:t>master node </a:t>
            </a:r>
            <a:r>
              <a:rPr lang="en-US" sz="2400"/>
              <a:t>and slave </a:t>
            </a:r>
            <a:r>
              <a:rPr b="1" lang="en-US" sz="2400">
                <a:solidFill>
                  <a:schemeClr val="accent4"/>
                </a:solidFill>
              </a:rPr>
              <a:t>nodes</a:t>
            </a:r>
            <a:r>
              <a:rPr lang="en-US" sz="2400"/>
              <a:t>. </a:t>
            </a:r>
            <a:endParaRPr/>
          </a:p>
          <a:p>
            <a:pPr indent="-228600" lvl="0" marL="228600" rtl="0" algn="l">
              <a:lnSpc>
                <a:spcPct val="110000"/>
              </a:lnSpc>
              <a:spcBef>
                <a:spcPts val="1000"/>
              </a:spcBef>
              <a:spcAft>
                <a:spcPts val="0"/>
              </a:spcAft>
              <a:buClr>
                <a:schemeClr val="lt1"/>
              </a:buClr>
              <a:buSzPct val="100000"/>
              <a:buChar char="•"/>
            </a:pPr>
            <a:r>
              <a:rPr lang="en-US" sz="2400"/>
              <a:t>The master node manages the file system namespace, that is, it stores the metadata about the blocks of files. </a:t>
            </a:r>
            <a:endParaRPr/>
          </a:p>
          <a:p>
            <a:pPr indent="-228600" lvl="0" marL="228600" rtl="0" algn="l">
              <a:lnSpc>
                <a:spcPct val="110000"/>
              </a:lnSpc>
              <a:spcBef>
                <a:spcPts val="1000"/>
              </a:spcBef>
              <a:spcAft>
                <a:spcPts val="0"/>
              </a:spcAft>
              <a:buClr>
                <a:schemeClr val="lt1"/>
              </a:buClr>
              <a:buSzPct val="100000"/>
              <a:buChar char="•"/>
            </a:pPr>
            <a:r>
              <a:rPr lang="en-US" sz="2400"/>
              <a:t>The slave nodes store the user data and are responsible for processing data based on the instruction from the master node.</a:t>
            </a:r>
            <a:endParaRPr sz="3200"/>
          </a:p>
        </p:txBody>
      </p:sp>
      <p:pic>
        <p:nvPicPr>
          <p:cNvPr descr="Master and Slave Nodes" id="446" name="Google Shape;446;p49"/>
          <p:cNvPicPr preferRelativeResize="0"/>
          <p:nvPr>
            <p:ph idx="2" type="body"/>
          </p:nvPr>
        </p:nvPicPr>
        <p:blipFill rotWithShape="1">
          <a:blip r:embed="rId3">
            <a:alphaModFix/>
          </a:blip>
          <a:srcRect b="0" l="0" r="0" t="0"/>
          <a:stretch/>
        </p:blipFill>
        <p:spPr>
          <a:xfrm>
            <a:off x="6096000" y="1623848"/>
            <a:ext cx="5854262" cy="4650828"/>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450" name="Shape 450"/>
        <p:cNvGrpSpPr/>
        <p:nvPr/>
      </p:nvGrpSpPr>
      <p:grpSpPr>
        <a:xfrm>
          <a:off x="0" y="0"/>
          <a:ext cx="0" cy="0"/>
          <a:chOff x="0" y="0"/>
          <a:chExt cx="0" cy="0"/>
        </a:xfrm>
      </p:grpSpPr>
      <p:sp>
        <p:nvSpPr>
          <p:cNvPr id="451" name="Google Shape;451;p50"/>
          <p:cNvSpPr/>
          <p:nvPr/>
        </p:nvSpPr>
        <p:spPr>
          <a:xfrm>
            <a:off x="0" y="0"/>
            <a:ext cx="12192000" cy="6858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452" name="Google Shape;452;p50"/>
          <p:cNvSpPr txBox="1"/>
          <p:nvPr>
            <p:ph type="title"/>
          </p:nvPr>
        </p:nvSpPr>
        <p:spPr>
          <a:xfrm>
            <a:off x="2753710" y="299545"/>
            <a:ext cx="8610600" cy="1064427"/>
          </a:xfrm>
          <a:prstGeom prst="rect">
            <a:avLst/>
          </a:prstGeom>
          <a:noFill/>
          <a:ln>
            <a:noFill/>
          </a:ln>
        </p:spPr>
        <p:txBody>
          <a:bodyPr anchorCtr="0" anchor="ctr" bIns="45700" lIns="91425" spcFirstLastPara="1" rIns="91425" wrap="square" tIns="45700">
            <a:normAutofit/>
          </a:bodyPr>
          <a:lstStyle/>
          <a:p>
            <a:pPr indent="0" lvl="0" marL="0" rtl="0" algn="r">
              <a:lnSpc>
                <a:spcPct val="90000"/>
              </a:lnSpc>
              <a:spcBef>
                <a:spcPts val="0"/>
              </a:spcBef>
              <a:spcAft>
                <a:spcPts val="0"/>
              </a:spcAft>
              <a:buClr>
                <a:schemeClr val="accent4"/>
              </a:buClr>
              <a:buSzPts val="4000"/>
              <a:buFont typeface="Century Gothic"/>
              <a:buNone/>
            </a:pPr>
            <a:r>
              <a:rPr b="1" lang="en-US"/>
              <a:t>HDFS – ARCHITECTURE</a:t>
            </a:r>
            <a:r>
              <a:rPr lang="en-US"/>
              <a:t> </a:t>
            </a:r>
            <a:endParaRPr/>
          </a:p>
        </p:txBody>
      </p:sp>
      <p:grpSp>
        <p:nvGrpSpPr>
          <p:cNvPr id="453" name="Google Shape;453;p50"/>
          <p:cNvGrpSpPr/>
          <p:nvPr/>
        </p:nvGrpSpPr>
        <p:grpSpPr>
          <a:xfrm>
            <a:off x="685800" y="1828857"/>
            <a:ext cx="10820400" cy="4729539"/>
            <a:chOff x="0" y="57"/>
            <a:chExt cx="10820400" cy="4729539"/>
          </a:xfrm>
        </p:grpSpPr>
        <p:sp>
          <p:nvSpPr>
            <p:cNvPr id="454" name="Google Shape;454;p50"/>
            <p:cNvSpPr/>
            <p:nvPr/>
          </p:nvSpPr>
          <p:spPr>
            <a:xfrm rot="5400000">
              <a:off x="6435035" y="-2308924"/>
              <a:ext cx="1845673" cy="6925056"/>
            </a:xfrm>
            <a:prstGeom prst="round2SameRect">
              <a:avLst>
                <a:gd fmla="val 16667" name="adj1"/>
                <a:gd fmla="val 0" name="adj2"/>
              </a:avLst>
            </a:prstGeom>
            <a:solidFill>
              <a:srgbClr val="F7D5CB">
                <a:alpha val="89803"/>
              </a:srgbClr>
            </a:solidFill>
            <a:ln cap="flat" cmpd="sng" w="12700">
              <a:solidFill>
                <a:srgbClr val="F7D5CB">
                  <a:alpha val="89803"/>
                </a:srgbClr>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50"/>
            <p:cNvSpPr txBox="1"/>
            <p:nvPr/>
          </p:nvSpPr>
          <p:spPr>
            <a:xfrm>
              <a:off x="3895344" y="320865"/>
              <a:ext cx="6834958" cy="1665477"/>
            </a:xfrm>
            <a:prstGeom prst="rect">
              <a:avLst/>
            </a:prstGeom>
            <a:noFill/>
            <a:ln>
              <a:noFill/>
            </a:ln>
          </p:spPr>
          <p:txBody>
            <a:bodyPr anchorCtr="0" anchor="ctr" bIns="36175" lIns="72375" spcFirstLastPara="1" rIns="72375" wrap="square" tIns="36175">
              <a:noAutofit/>
            </a:bodyPr>
            <a:lstStyle/>
            <a:p>
              <a:pPr indent="-171450" lvl="1" marL="171450" marR="0" rtl="0" algn="l">
                <a:lnSpc>
                  <a:spcPct val="90000"/>
                </a:lnSpc>
                <a:spcBef>
                  <a:spcPts val="0"/>
                </a:spcBef>
                <a:spcAft>
                  <a:spcPts val="0"/>
                </a:spcAft>
                <a:buClr>
                  <a:schemeClr val="lt1"/>
                </a:buClr>
                <a:buSzPts val="1900"/>
                <a:buFont typeface="Century Gothic"/>
                <a:buChar char="•"/>
              </a:pPr>
              <a:r>
                <a:rPr b="0" i="0" lang="en-US" sz="1900" u="none" cap="none" strike="noStrike">
                  <a:solidFill>
                    <a:schemeClr val="lt1"/>
                  </a:solidFill>
                  <a:latin typeface="Century Gothic"/>
                  <a:ea typeface="Century Gothic"/>
                  <a:cs typeface="Century Gothic"/>
                  <a:sym typeface="Century Gothic"/>
                </a:rPr>
                <a:t>NameNode is the master node. It manages filesystem namespace operations like opening/closing, renaming files, and directories. NameNode maps data blocks to DataNodes and records each change made to the filesystem namespace.</a:t>
              </a:r>
              <a:endParaRPr/>
            </a:p>
          </p:txBody>
        </p:sp>
        <p:sp>
          <p:nvSpPr>
            <p:cNvPr id="456" name="Google Shape;456;p50"/>
            <p:cNvSpPr/>
            <p:nvPr/>
          </p:nvSpPr>
          <p:spPr>
            <a:xfrm>
              <a:off x="0" y="57"/>
              <a:ext cx="3895344" cy="2307092"/>
            </a:xfrm>
            <a:prstGeom prst="roundRect">
              <a:avLst>
                <a:gd fmla="val 16667" name="adj"/>
              </a:avLst>
            </a:prstGeom>
            <a:solidFill>
              <a:schemeClr val="accent2"/>
            </a:solidFill>
            <a:ln cap="flat" cmpd="sng" w="127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50"/>
            <p:cNvSpPr txBox="1"/>
            <p:nvPr/>
          </p:nvSpPr>
          <p:spPr>
            <a:xfrm>
              <a:off x="112623" y="112680"/>
              <a:ext cx="3670098" cy="2081846"/>
            </a:xfrm>
            <a:prstGeom prst="rect">
              <a:avLst/>
            </a:prstGeom>
            <a:noFill/>
            <a:ln>
              <a:noFill/>
            </a:ln>
          </p:spPr>
          <p:txBody>
            <a:bodyPr anchorCtr="0" anchor="ctr" bIns="81900" lIns="163825" spcFirstLastPara="1" rIns="163825" wrap="square" tIns="81900">
              <a:noAutofit/>
            </a:bodyPr>
            <a:lstStyle/>
            <a:p>
              <a:pPr indent="0" lvl="0" marL="0" marR="0" rtl="0" algn="ctr">
                <a:lnSpc>
                  <a:spcPct val="90000"/>
                </a:lnSpc>
                <a:spcBef>
                  <a:spcPts val="0"/>
                </a:spcBef>
                <a:spcAft>
                  <a:spcPts val="0"/>
                </a:spcAft>
                <a:buClr>
                  <a:schemeClr val="lt1"/>
                </a:buClr>
                <a:buSzPts val="4300"/>
                <a:buFont typeface="Century Gothic"/>
                <a:buNone/>
              </a:pPr>
              <a:r>
                <a:rPr lang="en-US" sz="4300">
                  <a:solidFill>
                    <a:schemeClr val="lt1"/>
                  </a:solidFill>
                  <a:latin typeface="Century Gothic"/>
                  <a:ea typeface="Century Gothic"/>
                  <a:cs typeface="Century Gothic"/>
                  <a:sym typeface="Century Gothic"/>
                </a:rPr>
                <a:t>HDFS NameNode</a:t>
              </a:r>
              <a:endParaRPr/>
            </a:p>
          </p:txBody>
        </p:sp>
        <p:sp>
          <p:nvSpPr>
            <p:cNvPr id="458" name="Google Shape;458;p50"/>
            <p:cNvSpPr/>
            <p:nvPr/>
          </p:nvSpPr>
          <p:spPr>
            <a:xfrm rot="5400000">
              <a:off x="6435035" y="113523"/>
              <a:ext cx="1845673" cy="6925056"/>
            </a:xfrm>
            <a:prstGeom prst="round2SameRect">
              <a:avLst>
                <a:gd fmla="val 16667" name="adj1"/>
                <a:gd fmla="val 0" name="adj2"/>
              </a:avLst>
            </a:prstGeom>
            <a:solidFill>
              <a:srgbClr val="DFDFDF">
                <a:alpha val="89803"/>
              </a:srgbClr>
            </a:solidFill>
            <a:ln cap="flat" cmpd="sng" w="12700">
              <a:solidFill>
                <a:srgbClr val="DFDFDF">
                  <a:alpha val="89803"/>
                </a:srgbClr>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50"/>
            <p:cNvSpPr txBox="1"/>
            <p:nvPr/>
          </p:nvSpPr>
          <p:spPr>
            <a:xfrm>
              <a:off x="3895344" y="2743312"/>
              <a:ext cx="6834958" cy="1665477"/>
            </a:xfrm>
            <a:prstGeom prst="rect">
              <a:avLst/>
            </a:prstGeom>
            <a:noFill/>
            <a:ln>
              <a:noFill/>
            </a:ln>
          </p:spPr>
          <p:txBody>
            <a:bodyPr anchorCtr="0" anchor="ctr" bIns="36175" lIns="72375" spcFirstLastPara="1" rIns="72375" wrap="square" tIns="36175">
              <a:noAutofit/>
            </a:bodyPr>
            <a:lstStyle/>
            <a:p>
              <a:pPr indent="-171450" lvl="1" marL="171450" marR="0" rtl="0" algn="l">
                <a:lnSpc>
                  <a:spcPct val="90000"/>
                </a:lnSpc>
                <a:spcBef>
                  <a:spcPts val="0"/>
                </a:spcBef>
                <a:spcAft>
                  <a:spcPts val="0"/>
                </a:spcAft>
                <a:buClr>
                  <a:schemeClr val="lt1"/>
                </a:buClr>
                <a:buSzPts val="1900"/>
                <a:buFont typeface="Century Gothic"/>
                <a:buChar char="•"/>
              </a:pPr>
              <a:r>
                <a:rPr b="0" i="0" lang="en-US" sz="1900" u="none" cap="none" strike="noStrike">
                  <a:solidFill>
                    <a:schemeClr val="lt1"/>
                  </a:solidFill>
                  <a:latin typeface="Century Gothic"/>
                  <a:ea typeface="Century Gothic"/>
                  <a:cs typeface="Century Gothic"/>
                  <a:sym typeface="Century Gothic"/>
                </a:rPr>
                <a:t>DataNodes are the slave nodes that handle read/write requests from HDFS clients. D</a:t>
              </a:r>
              <a:endParaRPr/>
            </a:p>
          </p:txBody>
        </p:sp>
        <p:sp>
          <p:nvSpPr>
            <p:cNvPr id="460" name="Google Shape;460;p50"/>
            <p:cNvSpPr/>
            <p:nvPr/>
          </p:nvSpPr>
          <p:spPr>
            <a:xfrm>
              <a:off x="0" y="2422504"/>
              <a:ext cx="3895344" cy="2307092"/>
            </a:xfrm>
            <a:prstGeom prst="roundRect">
              <a:avLst>
                <a:gd fmla="val 16667" name="adj"/>
              </a:avLst>
            </a:prstGeom>
            <a:solidFill>
              <a:srgbClr val="A4A4A4"/>
            </a:solidFill>
            <a:ln cap="flat" cmpd="sng" w="127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50"/>
            <p:cNvSpPr txBox="1"/>
            <p:nvPr/>
          </p:nvSpPr>
          <p:spPr>
            <a:xfrm>
              <a:off x="112623" y="2535127"/>
              <a:ext cx="3670098" cy="2081846"/>
            </a:xfrm>
            <a:prstGeom prst="rect">
              <a:avLst/>
            </a:prstGeom>
            <a:noFill/>
            <a:ln>
              <a:noFill/>
            </a:ln>
          </p:spPr>
          <p:txBody>
            <a:bodyPr anchorCtr="0" anchor="ctr" bIns="81900" lIns="163825" spcFirstLastPara="1" rIns="163825" wrap="square" tIns="81900">
              <a:noAutofit/>
            </a:bodyPr>
            <a:lstStyle/>
            <a:p>
              <a:pPr indent="0" lvl="0" marL="0" marR="0" rtl="0" algn="ctr">
                <a:lnSpc>
                  <a:spcPct val="90000"/>
                </a:lnSpc>
                <a:spcBef>
                  <a:spcPts val="0"/>
                </a:spcBef>
                <a:spcAft>
                  <a:spcPts val="0"/>
                </a:spcAft>
                <a:buClr>
                  <a:schemeClr val="lt1"/>
                </a:buClr>
                <a:buSzPts val="4300"/>
                <a:buFont typeface="Century Gothic"/>
                <a:buNone/>
              </a:pPr>
              <a:r>
                <a:rPr lang="en-US" sz="4300">
                  <a:solidFill>
                    <a:schemeClr val="lt1"/>
                  </a:solidFill>
                  <a:latin typeface="Century Gothic"/>
                  <a:ea typeface="Century Gothic"/>
                  <a:cs typeface="Century Gothic"/>
                  <a:sym typeface="Century Gothic"/>
                </a:rPr>
                <a:t>HDFS DataNode</a:t>
              </a:r>
              <a:endParaRPr/>
            </a:p>
          </p:txBody>
        </p:sp>
      </p:gr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 name="Shape 465"/>
        <p:cNvGrpSpPr/>
        <p:nvPr/>
      </p:nvGrpSpPr>
      <p:grpSpPr>
        <a:xfrm>
          <a:off x="0" y="0"/>
          <a:ext cx="0" cy="0"/>
          <a:chOff x="0" y="0"/>
          <a:chExt cx="0" cy="0"/>
        </a:xfrm>
      </p:grpSpPr>
      <p:sp>
        <p:nvSpPr>
          <p:cNvPr id="466" name="Google Shape;466;p51"/>
          <p:cNvSpPr txBox="1"/>
          <p:nvPr>
            <p:ph idx="4294967295" type="body"/>
          </p:nvPr>
        </p:nvSpPr>
        <p:spPr>
          <a:xfrm>
            <a:off x="528145" y="152673"/>
            <a:ext cx="11328058" cy="1628831"/>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FFFF00"/>
              </a:buClr>
              <a:buSzPts val="2000"/>
              <a:buChar char="•"/>
            </a:pPr>
            <a:r>
              <a:rPr b="1" lang="en-US" sz="2000">
                <a:solidFill>
                  <a:srgbClr val="FFFF00"/>
                </a:solidFill>
              </a:rPr>
              <a:t>The name node is responsible for the workings of the data nodes. It also stores the metadata.</a:t>
            </a:r>
            <a:endParaRPr/>
          </a:p>
          <a:p>
            <a:pPr indent="-228600" lvl="0" marL="228600" rtl="0" algn="l">
              <a:lnSpc>
                <a:spcPct val="90000"/>
              </a:lnSpc>
              <a:spcBef>
                <a:spcPts val="1000"/>
              </a:spcBef>
              <a:spcAft>
                <a:spcPts val="0"/>
              </a:spcAft>
              <a:buClr>
                <a:srgbClr val="FFFF00"/>
              </a:buClr>
              <a:buSzPts val="2000"/>
              <a:buChar char="•"/>
            </a:pPr>
            <a:r>
              <a:rPr b="1" lang="en-US" sz="2000">
                <a:solidFill>
                  <a:srgbClr val="FFFF00"/>
                </a:solidFill>
              </a:rPr>
              <a:t>The data nodes read, write, process, and replicate the data. They also send signals, known as heartbeats, to the name node. These heartbeats show the status of the data node.</a:t>
            </a:r>
            <a:endParaRPr/>
          </a:p>
          <a:p>
            <a:pPr indent="0" lvl="0" marL="0" rtl="0" algn="l">
              <a:lnSpc>
                <a:spcPct val="90000"/>
              </a:lnSpc>
              <a:spcBef>
                <a:spcPts val="1000"/>
              </a:spcBef>
              <a:spcAft>
                <a:spcPts val="0"/>
              </a:spcAft>
              <a:buClr>
                <a:schemeClr val="lt1"/>
              </a:buClr>
              <a:buSzPts val="2000"/>
              <a:buNone/>
            </a:pPr>
            <a:r>
              <a:t/>
            </a:r>
            <a:endParaRPr b="1" sz="2000">
              <a:solidFill>
                <a:srgbClr val="FFFF00"/>
              </a:solidFill>
            </a:endParaRPr>
          </a:p>
        </p:txBody>
      </p:sp>
      <p:pic>
        <p:nvPicPr>
          <p:cNvPr descr="Data Nodes" id="467" name="Google Shape;467;p51"/>
          <p:cNvPicPr preferRelativeResize="0"/>
          <p:nvPr>
            <p:ph idx="4294967295" type="body"/>
          </p:nvPr>
        </p:nvPicPr>
        <p:blipFill rotWithShape="1">
          <a:blip r:embed="rId3">
            <a:alphaModFix/>
          </a:blip>
          <a:srcRect b="0" l="0" r="0" t="0"/>
          <a:stretch/>
        </p:blipFill>
        <p:spPr>
          <a:xfrm>
            <a:off x="528145" y="1923393"/>
            <a:ext cx="10736318" cy="4781934"/>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sp>
        <p:nvSpPr>
          <p:cNvPr id="472" name="Google Shape;472;p52"/>
          <p:cNvSpPr txBox="1"/>
          <p:nvPr>
            <p:ph type="title"/>
          </p:nvPr>
        </p:nvSpPr>
        <p:spPr>
          <a:xfrm>
            <a:off x="2384156" y="252929"/>
            <a:ext cx="8610600" cy="1293028"/>
          </a:xfrm>
          <a:prstGeom prst="rect">
            <a:avLst/>
          </a:prstGeom>
          <a:noFill/>
          <a:ln>
            <a:noFill/>
          </a:ln>
        </p:spPr>
        <p:txBody>
          <a:bodyPr anchorCtr="0" anchor="ctr" bIns="45700" lIns="91425" spcFirstLastPara="1" rIns="91425" wrap="square" tIns="45700">
            <a:normAutofit/>
          </a:bodyPr>
          <a:lstStyle/>
          <a:p>
            <a:pPr indent="0" lvl="0" marL="0" rtl="0" algn="r">
              <a:lnSpc>
                <a:spcPct val="90000"/>
              </a:lnSpc>
              <a:spcBef>
                <a:spcPts val="0"/>
              </a:spcBef>
              <a:spcAft>
                <a:spcPts val="0"/>
              </a:spcAft>
              <a:buClr>
                <a:schemeClr val="accent4"/>
              </a:buClr>
              <a:buSzPts val="4000"/>
              <a:buFont typeface="Century Gothic"/>
              <a:buNone/>
            </a:pPr>
            <a:r>
              <a:rPr lang="en-US"/>
              <a:t>HDFS  DATA BLOCK</a:t>
            </a:r>
            <a:endParaRPr/>
          </a:p>
        </p:txBody>
      </p:sp>
      <p:sp>
        <p:nvSpPr>
          <p:cNvPr id="473" name="Google Shape;473;p52"/>
          <p:cNvSpPr txBox="1"/>
          <p:nvPr>
            <p:ph idx="1" type="body"/>
          </p:nvPr>
        </p:nvSpPr>
        <p:spPr>
          <a:xfrm>
            <a:off x="263471" y="1332854"/>
            <a:ext cx="11251769" cy="5272217"/>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lt1"/>
              </a:buClr>
              <a:buSzPts val="2600"/>
              <a:buChar char="•"/>
            </a:pPr>
            <a:r>
              <a:rPr lang="en-US" sz="2600"/>
              <a:t>HDFS split large files into small chunks known as </a:t>
            </a:r>
            <a:r>
              <a:rPr b="1" lang="en-US" sz="2600"/>
              <a:t>Blocks</a:t>
            </a:r>
            <a:r>
              <a:rPr lang="en-US" sz="2600"/>
              <a:t>. </a:t>
            </a:r>
            <a:endParaRPr/>
          </a:p>
          <a:p>
            <a:pPr indent="-228600" lvl="0" marL="228600" rtl="0" algn="l">
              <a:lnSpc>
                <a:spcPct val="90000"/>
              </a:lnSpc>
              <a:spcBef>
                <a:spcPts val="1000"/>
              </a:spcBef>
              <a:spcAft>
                <a:spcPts val="0"/>
              </a:spcAft>
              <a:buClr>
                <a:schemeClr val="lt1"/>
              </a:buClr>
              <a:buSzPts val="2600"/>
              <a:buChar char="•"/>
            </a:pPr>
            <a:r>
              <a:rPr lang="en-US" sz="2600"/>
              <a:t>Block is the physical representation of data. It contains a minimum amount of data that can be read or write. </a:t>
            </a:r>
            <a:endParaRPr/>
          </a:p>
          <a:p>
            <a:pPr indent="-228600" lvl="0" marL="228600" rtl="0" algn="l">
              <a:lnSpc>
                <a:spcPct val="90000"/>
              </a:lnSpc>
              <a:spcBef>
                <a:spcPts val="1000"/>
              </a:spcBef>
              <a:spcAft>
                <a:spcPts val="0"/>
              </a:spcAft>
              <a:buClr>
                <a:schemeClr val="lt1"/>
              </a:buClr>
              <a:buSzPts val="2600"/>
              <a:buChar char="•"/>
            </a:pPr>
            <a:r>
              <a:rPr lang="en-US" sz="2600"/>
              <a:t>HDFS stores each file as blocks. </a:t>
            </a:r>
            <a:endParaRPr/>
          </a:p>
          <a:p>
            <a:pPr indent="-228600" lvl="0" marL="228600" rtl="0" algn="l">
              <a:lnSpc>
                <a:spcPct val="90000"/>
              </a:lnSpc>
              <a:spcBef>
                <a:spcPts val="1000"/>
              </a:spcBef>
              <a:spcAft>
                <a:spcPts val="0"/>
              </a:spcAft>
              <a:buClr>
                <a:schemeClr val="lt1"/>
              </a:buClr>
              <a:buSzPts val="2600"/>
              <a:buChar char="•"/>
            </a:pPr>
            <a:r>
              <a:rPr lang="en-US" sz="2600"/>
              <a:t>HDFS client doesn’t have any control on the block like block location, Namenode decides all such things.</a:t>
            </a:r>
            <a:endParaRPr/>
          </a:p>
          <a:p>
            <a:pPr indent="-228600" lvl="0" marL="228600" rtl="0" algn="l">
              <a:lnSpc>
                <a:spcPct val="90000"/>
              </a:lnSpc>
              <a:spcBef>
                <a:spcPts val="1000"/>
              </a:spcBef>
              <a:spcAft>
                <a:spcPts val="0"/>
              </a:spcAft>
              <a:buClr>
                <a:schemeClr val="lt1"/>
              </a:buClr>
              <a:buSzPts val="2600"/>
              <a:buChar char="•"/>
            </a:pPr>
            <a:r>
              <a:rPr lang="en-US" sz="2600"/>
              <a:t>By default, HDFS block size is </a:t>
            </a:r>
            <a:r>
              <a:rPr b="1" lang="en-US" sz="2600">
                <a:solidFill>
                  <a:schemeClr val="accent4"/>
                </a:solidFill>
              </a:rPr>
              <a:t>128MB(64 MB)</a:t>
            </a:r>
            <a:r>
              <a:rPr lang="en-US" sz="2600">
                <a:solidFill>
                  <a:schemeClr val="accent4"/>
                </a:solidFill>
              </a:rPr>
              <a:t> </a:t>
            </a:r>
            <a:r>
              <a:rPr lang="en-US" sz="2600"/>
              <a:t>which you can change as per your requirement. All HDFS blocks are the same size except the last block, which can be either the same size or smaller.</a:t>
            </a:r>
            <a:endParaRPr/>
          </a:p>
          <a:p>
            <a:pPr indent="-228600" lvl="0" marL="228600" rtl="0" algn="l">
              <a:lnSpc>
                <a:spcPct val="90000"/>
              </a:lnSpc>
              <a:spcBef>
                <a:spcPts val="1000"/>
              </a:spcBef>
              <a:spcAft>
                <a:spcPts val="0"/>
              </a:spcAft>
              <a:buClr>
                <a:schemeClr val="lt1"/>
              </a:buClr>
              <a:buSzPts val="2600"/>
              <a:buChar char="•"/>
            </a:pPr>
            <a:r>
              <a:rPr lang="en-US" sz="2600"/>
              <a:t> Hadoop framework break files into 128 MB blocks and then stores into the Hadoop file system. Apache Hadoop application is responsible for distributing the data block across multiple nodes.</a:t>
            </a:r>
            <a:endParaRPr/>
          </a:p>
          <a:p>
            <a:pPr indent="-228600" lvl="0" marL="228600" rtl="0" algn="l">
              <a:lnSpc>
                <a:spcPct val="90000"/>
              </a:lnSpc>
              <a:spcBef>
                <a:spcPts val="1000"/>
              </a:spcBef>
              <a:spcAft>
                <a:spcPts val="0"/>
              </a:spcAft>
              <a:buClr>
                <a:schemeClr val="lt1"/>
              </a:buClr>
              <a:buSzPts val="2600"/>
              <a:buChar char="•"/>
            </a:pPr>
            <a:br>
              <a:rPr lang="en-US" sz="2600"/>
            </a:br>
            <a:endParaRPr sz="2600"/>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477" name="Shape 477"/>
        <p:cNvGrpSpPr/>
        <p:nvPr/>
      </p:nvGrpSpPr>
      <p:grpSpPr>
        <a:xfrm>
          <a:off x="0" y="0"/>
          <a:ext cx="0" cy="0"/>
          <a:chOff x="0" y="0"/>
          <a:chExt cx="0" cy="0"/>
        </a:xfrm>
      </p:grpSpPr>
      <p:sp>
        <p:nvSpPr>
          <p:cNvPr id="478" name="Google Shape;478;p53"/>
          <p:cNvSpPr/>
          <p:nvPr/>
        </p:nvSpPr>
        <p:spPr>
          <a:xfrm>
            <a:off x="0" y="0"/>
            <a:ext cx="12192000" cy="6858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pic>
        <p:nvPicPr>
          <p:cNvPr id="479" name="Google Shape;479;p53"/>
          <p:cNvPicPr preferRelativeResize="0"/>
          <p:nvPr/>
        </p:nvPicPr>
        <p:blipFill rotWithShape="1">
          <a:blip r:embed="rId3">
            <a:alphaModFix/>
          </a:blip>
          <a:srcRect b="15569" l="0" r="0" t="0"/>
          <a:stretch/>
        </p:blipFill>
        <p:spPr>
          <a:xfrm>
            <a:off x="0" y="4761707"/>
            <a:ext cx="12192000" cy="2096293"/>
          </a:xfrm>
          <a:prstGeom prst="rect">
            <a:avLst/>
          </a:prstGeom>
          <a:noFill/>
          <a:ln>
            <a:noFill/>
          </a:ln>
        </p:spPr>
      </p:pic>
      <p:sp>
        <p:nvSpPr>
          <p:cNvPr id="480" name="Google Shape;480;p53"/>
          <p:cNvSpPr txBox="1"/>
          <p:nvPr>
            <p:ph type="title"/>
          </p:nvPr>
        </p:nvSpPr>
        <p:spPr>
          <a:xfrm>
            <a:off x="515319" y="5718875"/>
            <a:ext cx="10820400" cy="1021172"/>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lt1"/>
              </a:buClr>
              <a:buSzPts val="4000"/>
              <a:buFont typeface="Century Gothic"/>
              <a:buNone/>
            </a:pPr>
            <a:r>
              <a:rPr b="1" lang="en-US">
                <a:solidFill>
                  <a:schemeClr val="lt1"/>
                </a:solidFill>
              </a:rPr>
              <a:t>HDFS  -  NAMENODE</a:t>
            </a:r>
            <a:endParaRPr b="1">
              <a:solidFill>
                <a:schemeClr val="lt1"/>
              </a:solidFill>
            </a:endParaRPr>
          </a:p>
        </p:txBody>
      </p:sp>
      <p:grpSp>
        <p:nvGrpSpPr>
          <p:cNvPr id="481" name="Google Shape;481;p53"/>
          <p:cNvGrpSpPr/>
          <p:nvPr/>
        </p:nvGrpSpPr>
        <p:grpSpPr>
          <a:xfrm>
            <a:off x="1046073" y="556468"/>
            <a:ext cx="10260000" cy="5082187"/>
            <a:chOff x="751606" y="80219"/>
            <a:chExt cx="10260000" cy="5082187"/>
          </a:xfrm>
        </p:grpSpPr>
        <p:sp>
          <p:nvSpPr>
            <p:cNvPr id="482" name="Google Shape;482;p53"/>
            <p:cNvSpPr/>
            <p:nvPr/>
          </p:nvSpPr>
          <p:spPr>
            <a:xfrm>
              <a:off x="1102606" y="80219"/>
              <a:ext cx="1098000" cy="1098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53"/>
            <p:cNvSpPr/>
            <p:nvPr/>
          </p:nvSpPr>
          <p:spPr>
            <a:xfrm>
              <a:off x="1336606" y="314219"/>
              <a:ext cx="630000" cy="630000"/>
            </a:xfrm>
            <a:prstGeom prst="rect">
              <a:avLst/>
            </a:prstGeom>
            <a:blipFill rotWithShape="1">
              <a:blip r:embed="rId4">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53"/>
            <p:cNvSpPr/>
            <p:nvPr/>
          </p:nvSpPr>
          <p:spPr>
            <a:xfrm>
              <a:off x="751606" y="1520219"/>
              <a:ext cx="1800000" cy="3642187"/>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53"/>
            <p:cNvSpPr txBox="1"/>
            <p:nvPr/>
          </p:nvSpPr>
          <p:spPr>
            <a:xfrm>
              <a:off x="751606" y="1520219"/>
              <a:ext cx="1800000" cy="3642187"/>
            </a:xfrm>
            <a:prstGeom prst="rect">
              <a:avLst/>
            </a:prstGeom>
            <a:noFill/>
            <a:ln>
              <a:noFill/>
            </a:ln>
          </p:spPr>
          <p:txBody>
            <a:bodyPr anchorCtr="0" anchor="t" bIns="0" lIns="0" spcFirstLastPara="1" rIns="0" wrap="square" tIns="0">
              <a:noAutofit/>
            </a:bodyPr>
            <a:lstStyle/>
            <a:p>
              <a:pPr indent="0" lvl="0" marL="0" marR="0" rtl="0" algn="ctr">
                <a:lnSpc>
                  <a:spcPct val="90000"/>
                </a:lnSpc>
                <a:spcBef>
                  <a:spcPts val="0"/>
                </a:spcBef>
                <a:spcAft>
                  <a:spcPts val="0"/>
                </a:spcAft>
                <a:buClr>
                  <a:schemeClr val="lt1"/>
                </a:buClr>
                <a:buSzPts val="2000"/>
                <a:buFont typeface="Century Gothic"/>
                <a:buNone/>
              </a:pPr>
              <a:r>
                <a:rPr lang="en-US" sz="2000" cap="none">
                  <a:solidFill>
                    <a:schemeClr val="lt1"/>
                  </a:solidFill>
                  <a:latin typeface="Century Gothic"/>
                  <a:ea typeface="Century Gothic"/>
                  <a:cs typeface="Century Gothic"/>
                  <a:sym typeface="Century Gothic"/>
                </a:rPr>
                <a:t>Metadata maintained by the name node includes the name of the file (including path), size, owner, group, permissions, block size etc. </a:t>
              </a:r>
              <a:endParaRPr/>
            </a:p>
          </p:txBody>
        </p:sp>
        <p:sp>
          <p:nvSpPr>
            <p:cNvPr id="486" name="Google Shape;486;p53"/>
            <p:cNvSpPr/>
            <p:nvPr/>
          </p:nvSpPr>
          <p:spPr>
            <a:xfrm>
              <a:off x="3217606" y="80219"/>
              <a:ext cx="1098000" cy="10980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53"/>
            <p:cNvSpPr/>
            <p:nvPr/>
          </p:nvSpPr>
          <p:spPr>
            <a:xfrm>
              <a:off x="3451606" y="314219"/>
              <a:ext cx="630000" cy="630000"/>
            </a:xfrm>
            <a:prstGeom prst="rect">
              <a:avLst/>
            </a:prstGeom>
            <a:blipFill rotWithShape="1">
              <a:blip r:embed="rId5">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53"/>
            <p:cNvSpPr/>
            <p:nvPr/>
          </p:nvSpPr>
          <p:spPr>
            <a:xfrm>
              <a:off x="2866606" y="1520219"/>
              <a:ext cx="1800000" cy="3642187"/>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53"/>
            <p:cNvSpPr txBox="1"/>
            <p:nvPr/>
          </p:nvSpPr>
          <p:spPr>
            <a:xfrm>
              <a:off x="2866606" y="1520219"/>
              <a:ext cx="1800000" cy="3642187"/>
            </a:xfrm>
            <a:prstGeom prst="rect">
              <a:avLst/>
            </a:prstGeom>
            <a:noFill/>
            <a:ln>
              <a:noFill/>
            </a:ln>
          </p:spPr>
          <p:txBody>
            <a:bodyPr anchorCtr="0" anchor="t" bIns="0" lIns="0" spcFirstLastPara="1" rIns="0" wrap="square" tIns="0">
              <a:noAutofit/>
            </a:bodyPr>
            <a:lstStyle/>
            <a:p>
              <a:pPr indent="0" lvl="0" marL="0" marR="0" rtl="0" algn="ctr">
                <a:lnSpc>
                  <a:spcPct val="90000"/>
                </a:lnSpc>
                <a:spcBef>
                  <a:spcPts val="0"/>
                </a:spcBef>
                <a:spcAft>
                  <a:spcPts val="0"/>
                </a:spcAft>
                <a:buClr>
                  <a:schemeClr val="lt1"/>
                </a:buClr>
                <a:buSzPts val="2000"/>
                <a:buFont typeface="Century Gothic"/>
                <a:buNone/>
              </a:pPr>
              <a:r>
                <a:rPr lang="en-US" sz="2000" cap="none">
                  <a:solidFill>
                    <a:schemeClr val="lt1"/>
                  </a:solidFill>
                  <a:latin typeface="Century Gothic"/>
                  <a:ea typeface="Century Gothic"/>
                  <a:cs typeface="Century Gothic"/>
                  <a:sym typeface="Century Gothic"/>
                </a:rPr>
                <a:t>The namenode also gets a report from data nodes called block report that contains the location of each block of a file within that data node. </a:t>
              </a:r>
              <a:endParaRPr/>
            </a:p>
          </p:txBody>
        </p:sp>
        <p:sp>
          <p:nvSpPr>
            <p:cNvPr id="490" name="Google Shape;490;p53"/>
            <p:cNvSpPr/>
            <p:nvPr/>
          </p:nvSpPr>
          <p:spPr>
            <a:xfrm>
              <a:off x="5332606" y="80219"/>
              <a:ext cx="1098000" cy="10980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53"/>
            <p:cNvSpPr/>
            <p:nvPr/>
          </p:nvSpPr>
          <p:spPr>
            <a:xfrm>
              <a:off x="5566606" y="314219"/>
              <a:ext cx="630000" cy="630000"/>
            </a:xfrm>
            <a:prstGeom prst="rect">
              <a:avLst/>
            </a:prstGeom>
            <a:blipFill rotWithShape="1">
              <a:blip r:embed="rId6">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53"/>
            <p:cNvSpPr/>
            <p:nvPr/>
          </p:nvSpPr>
          <p:spPr>
            <a:xfrm>
              <a:off x="4981606" y="1520219"/>
              <a:ext cx="1800000" cy="3642187"/>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53"/>
            <p:cNvSpPr txBox="1"/>
            <p:nvPr/>
          </p:nvSpPr>
          <p:spPr>
            <a:xfrm>
              <a:off x="4981606" y="1520219"/>
              <a:ext cx="1800000" cy="3642187"/>
            </a:xfrm>
            <a:prstGeom prst="rect">
              <a:avLst/>
            </a:prstGeom>
            <a:noFill/>
            <a:ln>
              <a:noFill/>
            </a:ln>
          </p:spPr>
          <p:txBody>
            <a:bodyPr anchorCtr="0" anchor="t" bIns="0" lIns="0" spcFirstLastPara="1" rIns="0" wrap="square" tIns="0">
              <a:noAutofit/>
            </a:bodyPr>
            <a:lstStyle/>
            <a:p>
              <a:pPr indent="0" lvl="0" marL="0" marR="0" rtl="0" algn="ctr">
                <a:lnSpc>
                  <a:spcPct val="90000"/>
                </a:lnSpc>
                <a:spcBef>
                  <a:spcPts val="0"/>
                </a:spcBef>
                <a:spcAft>
                  <a:spcPts val="0"/>
                </a:spcAft>
                <a:buClr>
                  <a:schemeClr val="lt1"/>
                </a:buClr>
                <a:buSzPts val="2000"/>
                <a:buFont typeface="Century Gothic"/>
                <a:buNone/>
              </a:pPr>
              <a:r>
                <a:rPr lang="en-US" sz="2000" cap="none">
                  <a:solidFill>
                    <a:schemeClr val="lt1"/>
                  </a:solidFill>
                  <a:latin typeface="Century Gothic"/>
                  <a:ea typeface="Century Gothic"/>
                  <a:cs typeface="Century Gothic"/>
                  <a:sym typeface="Century Gothic"/>
                </a:rPr>
                <a:t>The namenode stores the metadata about the files in memory as well as disc. This metadata is stored in a file called </a:t>
              </a:r>
              <a:r>
                <a:rPr b="1" lang="en-US" sz="2000" cap="none">
                  <a:solidFill>
                    <a:schemeClr val="accent4"/>
                  </a:solidFill>
                  <a:latin typeface="Century Gothic"/>
                  <a:ea typeface="Century Gothic"/>
                  <a:cs typeface="Century Gothic"/>
                  <a:sym typeface="Century Gothic"/>
                </a:rPr>
                <a:t>fsimage. </a:t>
              </a:r>
              <a:endParaRPr/>
            </a:p>
          </p:txBody>
        </p:sp>
        <p:sp>
          <p:nvSpPr>
            <p:cNvPr id="494" name="Google Shape;494;p53"/>
            <p:cNvSpPr/>
            <p:nvPr/>
          </p:nvSpPr>
          <p:spPr>
            <a:xfrm>
              <a:off x="7447606" y="80219"/>
              <a:ext cx="1098000" cy="1098000"/>
            </a:xfrm>
            <a:prstGeom prst="ellipse">
              <a:avLst/>
            </a:prstGeom>
            <a:solidFill>
              <a:srgbClr val="4372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53"/>
            <p:cNvSpPr/>
            <p:nvPr/>
          </p:nvSpPr>
          <p:spPr>
            <a:xfrm>
              <a:off x="7681606" y="314219"/>
              <a:ext cx="630000" cy="630000"/>
            </a:xfrm>
            <a:prstGeom prst="rect">
              <a:avLst/>
            </a:prstGeom>
            <a:blipFill rotWithShape="1">
              <a:blip r:embed="rId7">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53"/>
            <p:cNvSpPr/>
            <p:nvPr/>
          </p:nvSpPr>
          <p:spPr>
            <a:xfrm>
              <a:off x="7096606" y="1520219"/>
              <a:ext cx="1800000" cy="3642187"/>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53"/>
            <p:cNvSpPr txBox="1"/>
            <p:nvPr/>
          </p:nvSpPr>
          <p:spPr>
            <a:xfrm>
              <a:off x="7096606" y="1520219"/>
              <a:ext cx="1800000" cy="3642187"/>
            </a:xfrm>
            <a:prstGeom prst="rect">
              <a:avLst/>
            </a:prstGeom>
            <a:noFill/>
            <a:ln>
              <a:noFill/>
            </a:ln>
          </p:spPr>
          <p:txBody>
            <a:bodyPr anchorCtr="0" anchor="t" bIns="0" lIns="0" spcFirstLastPara="1" rIns="0" wrap="square" tIns="0">
              <a:noAutofit/>
            </a:bodyPr>
            <a:lstStyle/>
            <a:p>
              <a:pPr indent="0" lvl="0" marL="0" marR="0" rtl="0" algn="ctr">
                <a:lnSpc>
                  <a:spcPct val="90000"/>
                </a:lnSpc>
                <a:spcBef>
                  <a:spcPts val="0"/>
                </a:spcBef>
                <a:spcAft>
                  <a:spcPts val="0"/>
                </a:spcAft>
                <a:buClr>
                  <a:schemeClr val="lt1"/>
                </a:buClr>
                <a:buSzPts val="2000"/>
                <a:buFont typeface="Century Gothic"/>
                <a:buNone/>
              </a:pPr>
              <a:r>
                <a:rPr lang="en-US" sz="2000" cap="none">
                  <a:solidFill>
                    <a:schemeClr val="lt1"/>
                  </a:solidFill>
                  <a:latin typeface="Century Gothic"/>
                  <a:ea typeface="Century Gothic"/>
                  <a:cs typeface="Century Gothic"/>
                  <a:sym typeface="Century Gothic"/>
                </a:rPr>
                <a:t>The block report data is not stored on the disk and is computed dynamically from the block report received from the data nodes.</a:t>
              </a:r>
              <a:endParaRPr/>
            </a:p>
          </p:txBody>
        </p:sp>
        <p:sp>
          <p:nvSpPr>
            <p:cNvPr id="498" name="Google Shape;498;p53"/>
            <p:cNvSpPr/>
            <p:nvPr/>
          </p:nvSpPr>
          <p:spPr>
            <a:xfrm>
              <a:off x="9562606" y="80219"/>
              <a:ext cx="1098000" cy="10980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53"/>
            <p:cNvSpPr/>
            <p:nvPr/>
          </p:nvSpPr>
          <p:spPr>
            <a:xfrm>
              <a:off x="9796606" y="314219"/>
              <a:ext cx="630000" cy="630000"/>
            </a:xfrm>
            <a:prstGeom prst="rect">
              <a:avLst/>
            </a:prstGeom>
            <a:blipFill rotWithShape="1">
              <a:blip r:embed="rId8">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53"/>
            <p:cNvSpPr/>
            <p:nvPr/>
          </p:nvSpPr>
          <p:spPr>
            <a:xfrm>
              <a:off x="9211606" y="1520219"/>
              <a:ext cx="1800000" cy="3642187"/>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53"/>
            <p:cNvSpPr txBox="1"/>
            <p:nvPr/>
          </p:nvSpPr>
          <p:spPr>
            <a:xfrm>
              <a:off x="9211606" y="1520219"/>
              <a:ext cx="1800000" cy="3642187"/>
            </a:xfrm>
            <a:prstGeom prst="rect">
              <a:avLst/>
            </a:prstGeom>
            <a:noFill/>
            <a:ln>
              <a:noFill/>
            </a:ln>
          </p:spPr>
          <p:txBody>
            <a:bodyPr anchorCtr="0" anchor="t" bIns="0" lIns="0" spcFirstLastPara="1" rIns="0" wrap="square" tIns="0">
              <a:noAutofit/>
            </a:bodyPr>
            <a:lstStyle/>
            <a:p>
              <a:pPr indent="0" lvl="0" marL="0" marR="0" rtl="0" algn="ctr">
                <a:lnSpc>
                  <a:spcPct val="90000"/>
                </a:lnSpc>
                <a:spcBef>
                  <a:spcPts val="0"/>
                </a:spcBef>
                <a:spcAft>
                  <a:spcPts val="0"/>
                </a:spcAft>
                <a:buClr>
                  <a:schemeClr val="lt1"/>
                </a:buClr>
                <a:buSzPts val="2000"/>
                <a:buFont typeface="Century Gothic"/>
                <a:buNone/>
              </a:pPr>
              <a:r>
                <a:rPr lang="en-US" sz="2000" cap="none">
                  <a:solidFill>
                    <a:schemeClr val="lt1"/>
                  </a:solidFill>
                  <a:latin typeface="Century Gothic"/>
                  <a:ea typeface="Century Gothic"/>
                  <a:cs typeface="Century Gothic"/>
                  <a:sym typeface="Century Gothic"/>
                </a:rPr>
                <a:t>The fsimage is read from the disk when namenode starts and maintained in memory. </a:t>
              </a:r>
              <a:endParaRPr/>
            </a:p>
          </p:txBody>
        </p:sp>
      </p:gr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505" name="Shape 505"/>
        <p:cNvGrpSpPr/>
        <p:nvPr/>
      </p:nvGrpSpPr>
      <p:grpSpPr>
        <a:xfrm>
          <a:off x="0" y="0"/>
          <a:ext cx="0" cy="0"/>
          <a:chOff x="0" y="0"/>
          <a:chExt cx="0" cy="0"/>
        </a:xfrm>
      </p:grpSpPr>
      <p:sp>
        <p:nvSpPr>
          <p:cNvPr id="506" name="Google Shape;506;p54"/>
          <p:cNvSpPr txBox="1"/>
          <p:nvPr>
            <p:ph type="title"/>
          </p:nvPr>
        </p:nvSpPr>
        <p:spPr>
          <a:xfrm>
            <a:off x="2523641" y="346924"/>
            <a:ext cx="8610600" cy="1079925"/>
          </a:xfrm>
          <a:prstGeom prst="rect">
            <a:avLst/>
          </a:prstGeom>
          <a:noFill/>
          <a:ln>
            <a:noFill/>
          </a:ln>
        </p:spPr>
        <p:txBody>
          <a:bodyPr anchorCtr="0" anchor="ctr" bIns="45700" lIns="91425" spcFirstLastPara="1" rIns="91425" wrap="square" tIns="45700">
            <a:normAutofit/>
          </a:bodyPr>
          <a:lstStyle/>
          <a:p>
            <a:pPr indent="0" lvl="0" marL="0" rtl="0" algn="r">
              <a:lnSpc>
                <a:spcPct val="90000"/>
              </a:lnSpc>
              <a:spcBef>
                <a:spcPts val="0"/>
              </a:spcBef>
              <a:spcAft>
                <a:spcPts val="0"/>
              </a:spcAft>
              <a:buClr>
                <a:schemeClr val="accent4"/>
              </a:buClr>
              <a:buSzPts val="4000"/>
              <a:buFont typeface="Century Gothic"/>
              <a:buNone/>
            </a:pPr>
            <a:r>
              <a:rPr b="1" lang="en-US"/>
              <a:t>HDFS  -  NAMENODE</a:t>
            </a:r>
            <a:endParaRPr b="1"/>
          </a:p>
        </p:txBody>
      </p:sp>
      <p:grpSp>
        <p:nvGrpSpPr>
          <p:cNvPr id="507" name="Google Shape;507;p54"/>
          <p:cNvGrpSpPr/>
          <p:nvPr/>
        </p:nvGrpSpPr>
        <p:grpSpPr>
          <a:xfrm>
            <a:off x="356461" y="1596324"/>
            <a:ext cx="11484243" cy="4914750"/>
            <a:chOff x="0" y="0"/>
            <a:chExt cx="11484243" cy="4914750"/>
          </a:xfrm>
        </p:grpSpPr>
        <p:sp>
          <p:nvSpPr>
            <p:cNvPr id="508" name="Google Shape;508;p54"/>
            <p:cNvSpPr/>
            <p:nvPr/>
          </p:nvSpPr>
          <p:spPr>
            <a:xfrm>
              <a:off x="0" y="0"/>
              <a:ext cx="9761607" cy="1474425"/>
            </a:xfrm>
            <a:prstGeom prst="roundRect">
              <a:avLst>
                <a:gd fmla="val 10000" name="adj"/>
              </a:avLst>
            </a:prstGeom>
            <a:gradFill>
              <a:gsLst>
                <a:gs pos="0">
                  <a:srgbClr val="5E82C8"/>
                </a:gs>
                <a:gs pos="78000">
                  <a:srgbClr val="3B70C9"/>
                </a:gs>
                <a:gs pos="100000">
                  <a:srgbClr val="3B70C9"/>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54"/>
            <p:cNvSpPr txBox="1"/>
            <p:nvPr/>
          </p:nvSpPr>
          <p:spPr>
            <a:xfrm>
              <a:off x="43184" y="43184"/>
              <a:ext cx="8170588" cy="1388057"/>
            </a:xfrm>
            <a:prstGeom prst="rect">
              <a:avLst/>
            </a:prstGeom>
            <a:noFill/>
            <a:ln>
              <a:noFill/>
            </a:ln>
          </p:spPr>
          <p:txBody>
            <a:bodyPr anchorCtr="0" anchor="ctr" bIns="80000" lIns="80000" spcFirstLastPara="1" rIns="80000" wrap="square" tIns="80000">
              <a:noAutofit/>
            </a:bodyPr>
            <a:lstStyle/>
            <a:p>
              <a:pPr indent="0" lvl="0" marL="0" marR="0" rtl="0" algn="l">
                <a:lnSpc>
                  <a:spcPct val="90000"/>
                </a:lnSpc>
                <a:spcBef>
                  <a:spcPts val="0"/>
                </a:spcBef>
                <a:spcAft>
                  <a:spcPts val="0"/>
                </a:spcAft>
                <a:buClr>
                  <a:schemeClr val="lt1"/>
                </a:buClr>
                <a:buSzPts val="2100"/>
                <a:buFont typeface="Century Gothic"/>
                <a:buNone/>
              </a:pPr>
              <a:r>
                <a:rPr b="1" lang="en-US" sz="2100">
                  <a:solidFill>
                    <a:schemeClr val="lt1"/>
                  </a:solidFill>
                  <a:latin typeface="Century Gothic"/>
                  <a:ea typeface="Century Gothic"/>
                  <a:cs typeface="Century Gothic"/>
                  <a:sym typeface="Century Gothic"/>
                </a:rPr>
                <a:t>Any changes done to the filesystem (adding a file, removing a file etc) are not written to fsimage immediately and are maintained in a separate file on disk called editlog. </a:t>
              </a:r>
              <a:endParaRPr/>
            </a:p>
          </p:txBody>
        </p:sp>
        <p:sp>
          <p:nvSpPr>
            <p:cNvPr id="510" name="Google Shape;510;p54"/>
            <p:cNvSpPr/>
            <p:nvPr/>
          </p:nvSpPr>
          <p:spPr>
            <a:xfrm>
              <a:off x="861318" y="1720162"/>
              <a:ext cx="9761607" cy="1474425"/>
            </a:xfrm>
            <a:prstGeom prst="roundRect">
              <a:avLst>
                <a:gd fmla="val 10000" name="adj"/>
              </a:avLst>
            </a:prstGeom>
            <a:gradFill>
              <a:gsLst>
                <a:gs pos="0">
                  <a:srgbClr val="5CBE97"/>
                </a:gs>
                <a:gs pos="78000">
                  <a:srgbClr val="3EBB8C"/>
                </a:gs>
                <a:gs pos="100000">
                  <a:srgbClr val="3EBB8C"/>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54"/>
            <p:cNvSpPr txBox="1"/>
            <p:nvPr/>
          </p:nvSpPr>
          <p:spPr>
            <a:xfrm>
              <a:off x="904502" y="1763346"/>
              <a:ext cx="7855544" cy="1388057"/>
            </a:xfrm>
            <a:prstGeom prst="rect">
              <a:avLst/>
            </a:prstGeom>
            <a:noFill/>
            <a:ln>
              <a:noFill/>
            </a:ln>
          </p:spPr>
          <p:txBody>
            <a:bodyPr anchorCtr="0" anchor="ctr" bIns="80000" lIns="80000" spcFirstLastPara="1" rIns="80000" wrap="square" tIns="80000">
              <a:noAutofit/>
            </a:bodyPr>
            <a:lstStyle/>
            <a:p>
              <a:pPr indent="0" lvl="0" marL="0" marR="0" rtl="0" algn="l">
                <a:lnSpc>
                  <a:spcPct val="90000"/>
                </a:lnSpc>
                <a:spcBef>
                  <a:spcPts val="0"/>
                </a:spcBef>
                <a:spcAft>
                  <a:spcPts val="0"/>
                </a:spcAft>
                <a:buClr>
                  <a:schemeClr val="lt1"/>
                </a:buClr>
                <a:buSzPts val="2100"/>
                <a:buFont typeface="Century Gothic"/>
                <a:buNone/>
              </a:pPr>
              <a:r>
                <a:rPr b="1" lang="en-US" sz="2100">
                  <a:solidFill>
                    <a:schemeClr val="lt1"/>
                  </a:solidFill>
                  <a:latin typeface="Century Gothic"/>
                  <a:ea typeface="Century Gothic"/>
                  <a:cs typeface="Century Gothic"/>
                  <a:sym typeface="Century Gothic"/>
                </a:rPr>
                <a:t>When a name node starts, it syncs the edit log changes with the old fsimage file and updates that into a new copy. </a:t>
              </a:r>
              <a:endParaRPr/>
            </a:p>
          </p:txBody>
        </p:sp>
        <p:sp>
          <p:nvSpPr>
            <p:cNvPr id="512" name="Google Shape;512;p54"/>
            <p:cNvSpPr/>
            <p:nvPr/>
          </p:nvSpPr>
          <p:spPr>
            <a:xfrm>
              <a:off x="1722636" y="3440325"/>
              <a:ext cx="9761607" cy="1474425"/>
            </a:xfrm>
            <a:prstGeom prst="roundRect">
              <a:avLst>
                <a:gd fmla="val 10000" name="adj"/>
              </a:avLst>
            </a:prstGeom>
            <a:gradFill>
              <a:gsLst>
                <a:gs pos="0">
                  <a:srgbClr val="7EB060"/>
                </a:gs>
                <a:gs pos="78000">
                  <a:srgbClr val="6EAE41"/>
                </a:gs>
                <a:gs pos="100000">
                  <a:srgbClr val="6EAE41"/>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54"/>
            <p:cNvSpPr txBox="1"/>
            <p:nvPr/>
          </p:nvSpPr>
          <p:spPr>
            <a:xfrm>
              <a:off x="1765820" y="3483509"/>
              <a:ext cx="7855544" cy="1388057"/>
            </a:xfrm>
            <a:prstGeom prst="rect">
              <a:avLst/>
            </a:prstGeom>
            <a:noFill/>
            <a:ln>
              <a:noFill/>
            </a:ln>
          </p:spPr>
          <p:txBody>
            <a:bodyPr anchorCtr="0" anchor="ctr" bIns="80000" lIns="80000" spcFirstLastPara="1" rIns="80000" wrap="square" tIns="80000">
              <a:noAutofit/>
            </a:bodyPr>
            <a:lstStyle/>
            <a:p>
              <a:pPr indent="0" lvl="0" marL="0" marR="0" rtl="0" algn="l">
                <a:lnSpc>
                  <a:spcPct val="90000"/>
                </a:lnSpc>
                <a:spcBef>
                  <a:spcPts val="0"/>
                </a:spcBef>
                <a:spcAft>
                  <a:spcPts val="0"/>
                </a:spcAft>
                <a:buClr>
                  <a:schemeClr val="lt1"/>
                </a:buClr>
                <a:buSzPts val="2100"/>
                <a:buFont typeface="Century Gothic"/>
                <a:buNone/>
              </a:pPr>
              <a:r>
                <a:rPr b="1" lang="en-US" sz="2100">
                  <a:solidFill>
                    <a:schemeClr val="lt1"/>
                  </a:solidFill>
                  <a:latin typeface="Century Gothic"/>
                  <a:ea typeface="Century Gothic"/>
                  <a:cs typeface="Century Gothic"/>
                  <a:sym typeface="Century Gothic"/>
                </a:rPr>
                <a:t>This process of updating the changes from the edit log to the fsimage file can also be done by a periodic checkpointing process by the secondary namenode.</a:t>
              </a:r>
              <a:endParaRPr/>
            </a:p>
          </p:txBody>
        </p:sp>
        <p:sp>
          <p:nvSpPr>
            <p:cNvPr id="514" name="Google Shape;514;p54"/>
            <p:cNvSpPr/>
            <p:nvPr/>
          </p:nvSpPr>
          <p:spPr>
            <a:xfrm>
              <a:off x="8803230" y="1118105"/>
              <a:ext cx="958376" cy="958376"/>
            </a:xfrm>
            <a:prstGeom prst="downArrow">
              <a:avLst>
                <a:gd fmla="val 55000" name="adj1"/>
                <a:gd fmla="val 45000" name="adj2"/>
              </a:avLst>
            </a:prstGeom>
            <a:solidFill>
              <a:srgbClr val="CCD3EA">
                <a:alpha val="89803"/>
              </a:srgbClr>
            </a:solidFill>
            <a:ln cap="flat" cmpd="sng" w="9525">
              <a:solidFill>
                <a:srgbClr val="CCD3EA">
                  <a:alpha val="89803"/>
                </a:srgbClr>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54"/>
            <p:cNvSpPr txBox="1"/>
            <p:nvPr/>
          </p:nvSpPr>
          <p:spPr>
            <a:xfrm>
              <a:off x="9018865" y="1118105"/>
              <a:ext cx="527106" cy="721178"/>
            </a:xfrm>
            <a:prstGeom prst="rect">
              <a:avLst/>
            </a:prstGeom>
            <a:noFill/>
            <a:ln>
              <a:noFill/>
            </a:ln>
          </p:spPr>
          <p:txBody>
            <a:bodyPr anchorCtr="0" anchor="ctr" bIns="45700" lIns="45700" spcFirstLastPara="1" rIns="45700" wrap="square" tIns="45700">
              <a:noAutofit/>
            </a:bodyPr>
            <a:lstStyle/>
            <a:p>
              <a:pPr indent="0" lvl="0" marL="0" marR="0" rtl="0" algn="ctr">
                <a:lnSpc>
                  <a:spcPct val="90000"/>
                </a:lnSpc>
                <a:spcBef>
                  <a:spcPts val="0"/>
                </a:spcBef>
                <a:spcAft>
                  <a:spcPts val="0"/>
                </a:spcAft>
                <a:buClr>
                  <a:schemeClr val="lt1"/>
                </a:buClr>
                <a:buSzPts val="3600"/>
                <a:buFont typeface="Century Gothic"/>
                <a:buNone/>
              </a:pPr>
              <a:r>
                <a:t/>
              </a:r>
              <a:endParaRPr b="1" sz="3600">
                <a:solidFill>
                  <a:schemeClr val="lt1"/>
                </a:solidFill>
                <a:latin typeface="Century Gothic"/>
                <a:ea typeface="Century Gothic"/>
                <a:cs typeface="Century Gothic"/>
                <a:sym typeface="Century Gothic"/>
              </a:endParaRPr>
            </a:p>
          </p:txBody>
        </p:sp>
        <p:sp>
          <p:nvSpPr>
            <p:cNvPr id="516" name="Google Shape;516;p54"/>
            <p:cNvSpPr/>
            <p:nvPr/>
          </p:nvSpPr>
          <p:spPr>
            <a:xfrm>
              <a:off x="9664549" y="2828439"/>
              <a:ext cx="958376" cy="958376"/>
            </a:xfrm>
            <a:prstGeom prst="downArrow">
              <a:avLst>
                <a:gd fmla="val 55000" name="adj1"/>
                <a:gd fmla="val 45000" name="adj2"/>
              </a:avLst>
            </a:prstGeom>
            <a:solidFill>
              <a:srgbClr val="D2E2CB">
                <a:alpha val="89803"/>
              </a:srgbClr>
            </a:solidFill>
            <a:ln cap="flat" cmpd="sng" w="9525">
              <a:solidFill>
                <a:srgbClr val="CCD3EA">
                  <a:alpha val="89803"/>
                </a:srgbClr>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54"/>
            <p:cNvSpPr txBox="1"/>
            <p:nvPr/>
          </p:nvSpPr>
          <p:spPr>
            <a:xfrm>
              <a:off x="9880184" y="2828439"/>
              <a:ext cx="527106" cy="721178"/>
            </a:xfrm>
            <a:prstGeom prst="rect">
              <a:avLst/>
            </a:prstGeom>
            <a:noFill/>
            <a:ln>
              <a:noFill/>
            </a:ln>
          </p:spPr>
          <p:txBody>
            <a:bodyPr anchorCtr="0" anchor="ctr" bIns="45700" lIns="45700" spcFirstLastPara="1" rIns="45700" wrap="square" tIns="45700">
              <a:noAutofit/>
            </a:bodyPr>
            <a:lstStyle/>
            <a:p>
              <a:pPr indent="0" lvl="0" marL="0" marR="0" rtl="0" algn="ctr">
                <a:lnSpc>
                  <a:spcPct val="90000"/>
                </a:lnSpc>
                <a:spcBef>
                  <a:spcPts val="0"/>
                </a:spcBef>
                <a:spcAft>
                  <a:spcPts val="0"/>
                </a:spcAft>
                <a:buClr>
                  <a:schemeClr val="lt1"/>
                </a:buClr>
                <a:buSzPts val="3600"/>
                <a:buFont typeface="Century Gothic"/>
                <a:buNone/>
              </a:pPr>
              <a:r>
                <a:t/>
              </a:r>
              <a:endParaRPr b="1" sz="3600">
                <a:solidFill>
                  <a:schemeClr val="lt1"/>
                </a:solidFill>
                <a:latin typeface="Century Gothic"/>
                <a:ea typeface="Century Gothic"/>
                <a:cs typeface="Century Gothic"/>
                <a:sym typeface="Century Gothic"/>
              </a:endParaRPr>
            </a:p>
          </p:txBody>
        </p:sp>
      </p:gr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1" name="Shape 521"/>
        <p:cNvGrpSpPr/>
        <p:nvPr/>
      </p:nvGrpSpPr>
      <p:grpSpPr>
        <a:xfrm>
          <a:off x="0" y="0"/>
          <a:ext cx="0" cy="0"/>
          <a:chOff x="0" y="0"/>
          <a:chExt cx="0" cy="0"/>
        </a:xfrm>
      </p:grpSpPr>
      <p:sp>
        <p:nvSpPr>
          <p:cNvPr id="522" name="Google Shape;522;p55"/>
          <p:cNvSpPr txBox="1"/>
          <p:nvPr/>
        </p:nvSpPr>
        <p:spPr>
          <a:xfrm>
            <a:off x="9928226" y="6454775"/>
            <a:ext cx="282575" cy="2667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Clr>
                <a:srgbClr val="878787"/>
              </a:buClr>
              <a:buSzPts val="1200"/>
              <a:buFont typeface="Arial"/>
              <a:buNone/>
            </a:pPr>
            <a:fld id="{00000000-1234-1234-1234-123412341234}" type="slidenum">
              <a:rPr lang="en-US" sz="1200">
                <a:solidFill>
                  <a:srgbClr val="878787"/>
                </a:solidFill>
                <a:latin typeface="Merriweather Sans"/>
                <a:ea typeface="Merriweather Sans"/>
                <a:cs typeface="Merriweather Sans"/>
                <a:sym typeface="Merriweather Sans"/>
              </a:rPr>
              <a:t>‹#›</a:t>
            </a:fld>
            <a:endParaRPr sz="1200">
              <a:solidFill>
                <a:srgbClr val="878787"/>
              </a:solidFill>
              <a:latin typeface="Merriweather Sans"/>
              <a:ea typeface="Merriweather Sans"/>
              <a:cs typeface="Merriweather Sans"/>
              <a:sym typeface="Merriweather Sans"/>
            </a:endParaRPr>
          </a:p>
        </p:txBody>
      </p:sp>
      <p:sp>
        <p:nvSpPr>
          <p:cNvPr id="523" name="Google Shape;523;p55"/>
          <p:cNvSpPr txBox="1"/>
          <p:nvPr>
            <p:ph type="title"/>
          </p:nvPr>
        </p:nvSpPr>
        <p:spPr>
          <a:xfrm>
            <a:off x="1981201" y="113623"/>
            <a:ext cx="8229600" cy="792162"/>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accent4"/>
              </a:buClr>
              <a:buSzPts val="4000"/>
              <a:buFont typeface="Century Gothic"/>
              <a:buNone/>
            </a:pPr>
            <a:r>
              <a:rPr lang="en-US"/>
              <a:t>HADOOP  - HDFS</a:t>
            </a:r>
            <a:endParaRPr/>
          </a:p>
        </p:txBody>
      </p:sp>
      <p:grpSp>
        <p:nvGrpSpPr>
          <p:cNvPr id="524" name="Google Shape;524;p55"/>
          <p:cNvGrpSpPr/>
          <p:nvPr/>
        </p:nvGrpSpPr>
        <p:grpSpPr>
          <a:xfrm>
            <a:off x="570503" y="1196379"/>
            <a:ext cx="11094535" cy="5234500"/>
            <a:chOff x="396332" y="144092"/>
            <a:chExt cx="11094535" cy="5234500"/>
          </a:xfrm>
        </p:grpSpPr>
        <p:sp>
          <p:nvSpPr>
            <p:cNvPr id="525" name="Google Shape;525;p55"/>
            <p:cNvSpPr/>
            <p:nvPr/>
          </p:nvSpPr>
          <p:spPr>
            <a:xfrm>
              <a:off x="2652816" y="144092"/>
              <a:ext cx="1510523" cy="1510523"/>
            </a:xfrm>
            <a:prstGeom prst="rect">
              <a:avLst/>
            </a:prstGeom>
            <a:blipFill rotWithShape="1">
              <a:blip r:embed="rId3">
                <a:alphaModFix/>
              </a:blip>
              <a:stretch>
                <a:fillRect b="0" l="0" r="0" t="0"/>
              </a:stretch>
            </a:blipFill>
            <a:ln cap="flat" cmpd="sng" w="127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55"/>
            <p:cNvSpPr/>
            <p:nvPr/>
          </p:nvSpPr>
          <p:spPr>
            <a:xfrm>
              <a:off x="396332" y="1879823"/>
              <a:ext cx="6023492" cy="669534"/>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55"/>
            <p:cNvSpPr txBox="1"/>
            <p:nvPr/>
          </p:nvSpPr>
          <p:spPr>
            <a:xfrm>
              <a:off x="396332" y="1879823"/>
              <a:ext cx="6023492" cy="669534"/>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chemeClr val="accent4"/>
                </a:buClr>
                <a:buSzPts val="3600"/>
                <a:buFont typeface="Century Gothic"/>
                <a:buNone/>
              </a:pPr>
              <a:r>
                <a:rPr b="1" lang="en-US" sz="3600" u="none">
                  <a:solidFill>
                    <a:schemeClr val="accent4"/>
                  </a:solidFill>
                  <a:latin typeface="Century Gothic"/>
                  <a:ea typeface="Century Gothic"/>
                  <a:cs typeface="Century Gothic"/>
                  <a:sym typeface="Century Gothic"/>
                </a:rPr>
                <a:t>Secondary NameNode</a:t>
              </a:r>
              <a:endParaRPr sz="3600" u="none">
                <a:solidFill>
                  <a:schemeClr val="accent4"/>
                </a:solidFill>
                <a:latin typeface="Century Gothic"/>
                <a:ea typeface="Century Gothic"/>
                <a:cs typeface="Century Gothic"/>
                <a:sym typeface="Century Gothic"/>
              </a:endParaRPr>
            </a:p>
          </p:txBody>
        </p:sp>
        <p:sp>
          <p:nvSpPr>
            <p:cNvPr id="528" name="Google Shape;528;p55"/>
            <p:cNvSpPr/>
            <p:nvPr/>
          </p:nvSpPr>
          <p:spPr>
            <a:xfrm>
              <a:off x="508110" y="2654105"/>
              <a:ext cx="5799935" cy="2724487"/>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55"/>
            <p:cNvSpPr txBox="1"/>
            <p:nvPr/>
          </p:nvSpPr>
          <p:spPr>
            <a:xfrm>
              <a:off x="508110" y="2654105"/>
              <a:ext cx="5799935" cy="2724487"/>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chemeClr val="lt1"/>
                </a:buClr>
                <a:buSzPts val="2000"/>
                <a:buFont typeface="Century Gothic"/>
                <a:buNone/>
              </a:pPr>
              <a:r>
                <a:rPr lang="en-US" sz="2000">
                  <a:solidFill>
                    <a:schemeClr val="lt1"/>
                  </a:solidFill>
                  <a:latin typeface="Century Gothic"/>
                  <a:ea typeface="Century Gothic"/>
                  <a:cs typeface="Century Gothic"/>
                  <a:sym typeface="Century Gothic"/>
                </a:rPr>
                <a:t>Fetches </a:t>
              </a:r>
              <a:r>
                <a:rPr b="1" lang="en-US" sz="2000">
                  <a:solidFill>
                    <a:schemeClr val="lt1"/>
                  </a:solidFill>
                  <a:latin typeface="Century Gothic"/>
                  <a:ea typeface="Century Gothic"/>
                  <a:cs typeface="Century Gothic"/>
                  <a:sym typeface="Century Gothic"/>
                </a:rPr>
                <a:t>FS Image </a:t>
              </a:r>
              <a:r>
                <a:rPr lang="en-US" sz="2000">
                  <a:solidFill>
                    <a:schemeClr val="lt1"/>
                  </a:solidFill>
                  <a:latin typeface="Century Gothic"/>
                  <a:ea typeface="Century Gothic"/>
                  <a:cs typeface="Century Gothic"/>
                  <a:sym typeface="Century Gothic"/>
                </a:rPr>
                <a:t>&amp; </a:t>
              </a:r>
              <a:r>
                <a:rPr b="1" lang="en-US" sz="2000">
                  <a:solidFill>
                    <a:schemeClr val="lt1"/>
                  </a:solidFill>
                  <a:latin typeface="Century Gothic"/>
                  <a:ea typeface="Century Gothic"/>
                  <a:cs typeface="Century Gothic"/>
                  <a:sym typeface="Century Gothic"/>
                </a:rPr>
                <a:t>Edit Log </a:t>
              </a:r>
              <a:r>
                <a:rPr lang="en-US" sz="2000">
                  <a:solidFill>
                    <a:schemeClr val="lt1"/>
                  </a:solidFill>
                  <a:latin typeface="Century Gothic"/>
                  <a:ea typeface="Century Gothic"/>
                  <a:cs typeface="Century Gothic"/>
                  <a:sym typeface="Century Gothic"/>
                </a:rPr>
                <a:t>and merges them together into a single file preventing the </a:t>
              </a:r>
              <a:r>
                <a:rPr b="1" lang="en-US" sz="2000">
                  <a:solidFill>
                    <a:schemeClr val="lt1"/>
                  </a:solidFill>
                  <a:latin typeface="Century Gothic"/>
                  <a:ea typeface="Century Gothic"/>
                  <a:cs typeface="Century Gothic"/>
                  <a:sym typeface="Century Gothic"/>
                </a:rPr>
                <a:t>Edit Log </a:t>
              </a:r>
              <a:r>
                <a:rPr lang="en-US" sz="2000">
                  <a:solidFill>
                    <a:schemeClr val="lt1"/>
                  </a:solidFill>
                  <a:latin typeface="Century Gothic"/>
                  <a:ea typeface="Century Gothic"/>
                  <a:cs typeface="Century Gothic"/>
                  <a:sym typeface="Century Gothic"/>
                </a:rPr>
                <a:t>from becoming too large.</a:t>
              </a:r>
              <a:endParaRPr/>
            </a:p>
            <a:p>
              <a:pPr indent="0" lvl="0" marL="0" marR="0" rtl="0" algn="ctr">
                <a:lnSpc>
                  <a:spcPct val="100000"/>
                </a:lnSpc>
                <a:spcBef>
                  <a:spcPts val="700"/>
                </a:spcBef>
                <a:spcAft>
                  <a:spcPts val="0"/>
                </a:spcAft>
                <a:buClr>
                  <a:schemeClr val="lt1"/>
                </a:buClr>
                <a:buSzPts val="2000"/>
                <a:buFont typeface="Century Gothic"/>
                <a:buNone/>
              </a:pPr>
              <a:r>
                <a:rPr lang="en-US" sz="2000">
                  <a:solidFill>
                    <a:schemeClr val="lt1"/>
                  </a:solidFill>
                  <a:latin typeface="Century Gothic"/>
                  <a:ea typeface="Century Gothic"/>
                  <a:cs typeface="Century Gothic"/>
                  <a:sym typeface="Century Gothic"/>
                </a:rPr>
                <a:t>Runs on a separate machine than the Primary NameNode</a:t>
              </a:r>
              <a:endParaRPr sz="2000">
                <a:solidFill>
                  <a:schemeClr val="lt1"/>
                </a:solidFill>
                <a:latin typeface="Century Gothic"/>
                <a:ea typeface="Century Gothic"/>
                <a:cs typeface="Century Gothic"/>
                <a:sym typeface="Century Gothic"/>
              </a:endParaRPr>
            </a:p>
            <a:p>
              <a:pPr indent="0" lvl="0" marL="0" marR="0" rtl="0" algn="ctr">
                <a:lnSpc>
                  <a:spcPct val="100000"/>
                </a:lnSpc>
                <a:spcBef>
                  <a:spcPts val="700"/>
                </a:spcBef>
                <a:spcAft>
                  <a:spcPts val="0"/>
                </a:spcAft>
                <a:buClr>
                  <a:schemeClr val="lt1"/>
                </a:buClr>
                <a:buSzPts val="2000"/>
                <a:buFont typeface="Century Gothic"/>
                <a:buNone/>
              </a:pPr>
              <a:r>
                <a:rPr lang="en-US" sz="2000">
                  <a:solidFill>
                    <a:schemeClr val="lt1"/>
                  </a:solidFill>
                  <a:latin typeface="Century Gothic"/>
                  <a:ea typeface="Century Gothic"/>
                  <a:cs typeface="Century Gothic"/>
                  <a:sym typeface="Century Gothic"/>
                </a:rPr>
                <a:t>Maintains an out of date image of the merged Name Node image, which could be utilized if the Primary Name Node fails.</a:t>
              </a:r>
              <a:endParaRPr/>
            </a:p>
          </p:txBody>
        </p:sp>
        <p:sp>
          <p:nvSpPr>
            <p:cNvPr id="530" name="Google Shape;530;p55"/>
            <p:cNvSpPr/>
            <p:nvPr/>
          </p:nvSpPr>
          <p:spPr>
            <a:xfrm>
              <a:off x="8577715" y="144092"/>
              <a:ext cx="1510523" cy="1510523"/>
            </a:xfrm>
            <a:prstGeom prst="rect">
              <a:avLst/>
            </a:prstGeom>
            <a:blipFill rotWithShape="1">
              <a:blip r:embed="rId4">
                <a:alphaModFix/>
              </a:blip>
              <a:stretch>
                <a:fillRect b="0" l="0" r="0" t="0"/>
              </a:stretch>
            </a:blipFill>
            <a:ln cap="flat" cmpd="sng" w="127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55"/>
            <p:cNvSpPr/>
            <p:nvPr/>
          </p:nvSpPr>
          <p:spPr>
            <a:xfrm>
              <a:off x="7175086" y="1879823"/>
              <a:ext cx="4315781" cy="669534"/>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55"/>
            <p:cNvSpPr txBox="1"/>
            <p:nvPr/>
          </p:nvSpPr>
          <p:spPr>
            <a:xfrm>
              <a:off x="7175086" y="1879823"/>
              <a:ext cx="4315781" cy="669534"/>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chemeClr val="accent4"/>
                </a:buClr>
                <a:buSzPts val="3600"/>
                <a:buFont typeface="Century Gothic"/>
                <a:buNone/>
              </a:pPr>
              <a:r>
                <a:rPr b="1" lang="en-US" sz="3600" u="none">
                  <a:solidFill>
                    <a:schemeClr val="accent4"/>
                  </a:solidFill>
                  <a:latin typeface="Century Gothic"/>
                  <a:ea typeface="Century Gothic"/>
                  <a:cs typeface="Century Gothic"/>
                  <a:sym typeface="Century Gothic"/>
                </a:rPr>
                <a:t>DataNode</a:t>
              </a:r>
              <a:endParaRPr sz="3600" u="none">
                <a:solidFill>
                  <a:schemeClr val="accent4"/>
                </a:solidFill>
                <a:latin typeface="Century Gothic"/>
                <a:ea typeface="Century Gothic"/>
                <a:cs typeface="Century Gothic"/>
                <a:sym typeface="Century Gothic"/>
              </a:endParaRPr>
            </a:p>
          </p:txBody>
        </p:sp>
        <p:sp>
          <p:nvSpPr>
            <p:cNvPr id="533" name="Google Shape;533;p55"/>
            <p:cNvSpPr/>
            <p:nvPr/>
          </p:nvSpPr>
          <p:spPr>
            <a:xfrm>
              <a:off x="7175086" y="2654105"/>
              <a:ext cx="4315781" cy="2724487"/>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55"/>
            <p:cNvSpPr txBox="1"/>
            <p:nvPr/>
          </p:nvSpPr>
          <p:spPr>
            <a:xfrm>
              <a:off x="7175086" y="2654105"/>
              <a:ext cx="4315781" cy="2724487"/>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chemeClr val="lt1"/>
                </a:buClr>
                <a:buSzPts val="2000"/>
                <a:buFont typeface="Century Gothic"/>
                <a:buNone/>
              </a:pPr>
              <a:r>
                <a:rPr lang="en-US" sz="2000">
                  <a:solidFill>
                    <a:schemeClr val="lt1"/>
                  </a:solidFill>
                  <a:latin typeface="Century Gothic"/>
                  <a:ea typeface="Century Gothic"/>
                  <a:cs typeface="Century Gothic"/>
                  <a:sym typeface="Century Gothic"/>
                </a:rPr>
                <a:t>to retrieve blocks of data when it is told to do so by either the Clients and/or NameNode.</a:t>
              </a:r>
              <a:endParaRPr/>
            </a:p>
            <a:p>
              <a:pPr indent="0" lvl="0" marL="0" marR="0" rtl="0" algn="ctr">
                <a:lnSpc>
                  <a:spcPct val="100000"/>
                </a:lnSpc>
                <a:spcBef>
                  <a:spcPts val="700"/>
                </a:spcBef>
                <a:spcAft>
                  <a:spcPts val="0"/>
                </a:spcAft>
                <a:buClr>
                  <a:schemeClr val="lt1"/>
                </a:buClr>
                <a:buSzPts val="2000"/>
                <a:buFont typeface="Century Gothic"/>
                <a:buNone/>
              </a:pPr>
              <a:r>
                <a:rPr lang="en-US" sz="2000">
                  <a:solidFill>
                    <a:schemeClr val="lt1"/>
                  </a:solidFill>
                  <a:latin typeface="Century Gothic"/>
                  <a:ea typeface="Century Gothic"/>
                  <a:cs typeface="Century Gothic"/>
                  <a:sym typeface="Century Gothic"/>
                </a:rPr>
                <a:t>Stores all the raw blocks that represent the files being stored.</a:t>
              </a:r>
              <a:endParaRPr/>
            </a:p>
            <a:p>
              <a:pPr indent="0" lvl="0" marL="0" marR="0" rtl="0" algn="ctr">
                <a:lnSpc>
                  <a:spcPct val="100000"/>
                </a:lnSpc>
                <a:spcBef>
                  <a:spcPts val="700"/>
                </a:spcBef>
                <a:spcAft>
                  <a:spcPts val="0"/>
                </a:spcAft>
                <a:buClr>
                  <a:schemeClr val="lt1"/>
                </a:buClr>
                <a:buSzPts val="2000"/>
                <a:buFont typeface="Century Gothic"/>
                <a:buNone/>
              </a:pPr>
              <a:r>
                <a:rPr lang="en-US" sz="2000">
                  <a:solidFill>
                    <a:schemeClr val="lt1"/>
                  </a:solidFill>
                  <a:latin typeface="Century Gothic"/>
                  <a:ea typeface="Century Gothic"/>
                  <a:cs typeface="Century Gothic"/>
                  <a:sym typeface="Century Gothic"/>
                </a:rPr>
                <a:t>Periodically reports back to the NameNode with lists of blocks it is storing.</a:t>
              </a:r>
              <a:endParaRPr/>
            </a:p>
          </p:txBody>
        </p:sp>
      </p:gr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8" name="Shape 538"/>
        <p:cNvGrpSpPr/>
        <p:nvPr/>
      </p:nvGrpSpPr>
      <p:grpSpPr>
        <a:xfrm>
          <a:off x="0" y="0"/>
          <a:ext cx="0" cy="0"/>
          <a:chOff x="0" y="0"/>
          <a:chExt cx="0" cy="0"/>
        </a:xfrm>
      </p:grpSpPr>
      <p:sp>
        <p:nvSpPr>
          <p:cNvPr id="539" name="Google Shape;539;p56"/>
          <p:cNvSpPr txBox="1"/>
          <p:nvPr>
            <p:ph type="title"/>
          </p:nvPr>
        </p:nvSpPr>
        <p:spPr>
          <a:xfrm>
            <a:off x="2895600" y="500902"/>
            <a:ext cx="8610600" cy="909444"/>
          </a:xfrm>
          <a:prstGeom prst="rect">
            <a:avLst/>
          </a:prstGeom>
          <a:noFill/>
          <a:ln>
            <a:noFill/>
          </a:ln>
        </p:spPr>
        <p:txBody>
          <a:bodyPr anchorCtr="0" anchor="ctr" bIns="45700" lIns="91425" spcFirstLastPara="1" rIns="91425" wrap="square" tIns="45700">
            <a:normAutofit/>
          </a:bodyPr>
          <a:lstStyle/>
          <a:p>
            <a:pPr indent="0" lvl="0" marL="0" rtl="0" algn="r">
              <a:lnSpc>
                <a:spcPct val="90000"/>
              </a:lnSpc>
              <a:spcBef>
                <a:spcPts val="0"/>
              </a:spcBef>
              <a:spcAft>
                <a:spcPts val="0"/>
              </a:spcAft>
              <a:buClr>
                <a:schemeClr val="accent4"/>
              </a:buClr>
              <a:buSzPts val="4000"/>
              <a:buFont typeface="Century Gothic"/>
              <a:buNone/>
            </a:pPr>
            <a:r>
              <a:rPr lang="en-US"/>
              <a:t>HDFS DATANODE</a:t>
            </a:r>
            <a:endParaRPr/>
          </a:p>
        </p:txBody>
      </p:sp>
      <p:sp>
        <p:nvSpPr>
          <p:cNvPr id="540" name="Google Shape;540;p56"/>
          <p:cNvSpPr txBox="1"/>
          <p:nvPr>
            <p:ph idx="1" type="body"/>
          </p:nvPr>
        </p:nvSpPr>
        <p:spPr>
          <a:xfrm>
            <a:off x="387458" y="1270861"/>
            <a:ext cx="11118742" cy="5315919"/>
          </a:xfrm>
          <a:prstGeom prst="rect">
            <a:avLst/>
          </a:prstGeom>
          <a:noFill/>
          <a:ln>
            <a:noFill/>
          </a:ln>
        </p:spPr>
        <p:txBody>
          <a:bodyPr anchorCtr="0" anchor="t" bIns="45700" lIns="91425" spcFirstLastPara="1" rIns="91425" wrap="square" tIns="45700">
            <a:normAutofit/>
          </a:bodyPr>
          <a:lstStyle/>
          <a:p>
            <a:pPr indent="-228600" lvl="0" marL="228600" rtl="0" algn="l">
              <a:lnSpc>
                <a:spcPct val="120000"/>
              </a:lnSpc>
              <a:spcBef>
                <a:spcPts val="0"/>
              </a:spcBef>
              <a:spcAft>
                <a:spcPts val="0"/>
              </a:spcAft>
              <a:buClr>
                <a:schemeClr val="lt1"/>
              </a:buClr>
              <a:buSzPts val="2600"/>
              <a:buChar char="•"/>
            </a:pPr>
            <a:r>
              <a:rPr lang="en-US" sz="2600"/>
              <a:t>DataNodes are the slave nodes in Hadoop HDFS.</a:t>
            </a:r>
            <a:endParaRPr/>
          </a:p>
          <a:p>
            <a:pPr indent="-228600" lvl="0" marL="228600" rtl="0" algn="l">
              <a:lnSpc>
                <a:spcPct val="120000"/>
              </a:lnSpc>
              <a:spcBef>
                <a:spcPts val="400"/>
              </a:spcBef>
              <a:spcAft>
                <a:spcPts val="0"/>
              </a:spcAft>
              <a:buClr>
                <a:schemeClr val="lt1"/>
              </a:buClr>
              <a:buSzPts val="2600"/>
              <a:buChar char="•"/>
            </a:pPr>
            <a:r>
              <a:rPr lang="en-US" sz="2600"/>
              <a:t> DataNodes are </a:t>
            </a:r>
            <a:r>
              <a:rPr b="1" lang="en-US" sz="2600"/>
              <a:t>inexpensive commodity hardware</a:t>
            </a:r>
            <a:r>
              <a:rPr lang="en-US" sz="2600"/>
              <a:t>. </a:t>
            </a:r>
            <a:endParaRPr/>
          </a:p>
          <a:p>
            <a:pPr indent="-228600" lvl="0" marL="228600" rtl="0" algn="l">
              <a:lnSpc>
                <a:spcPct val="120000"/>
              </a:lnSpc>
              <a:spcBef>
                <a:spcPts val="400"/>
              </a:spcBef>
              <a:spcAft>
                <a:spcPts val="0"/>
              </a:spcAft>
              <a:buClr>
                <a:schemeClr val="lt1"/>
              </a:buClr>
              <a:buSzPts val="2600"/>
              <a:buChar char="•"/>
            </a:pPr>
            <a:r>
              <a:rPr lang="en-US" sz="2600"/>
              <a:t>They store blocks of a file.</a:t>
            </a:r>
            <a:endParaRPr/>
          </a:p>
          <a:p>
            <a:pPr indent="-228600" lvl="0" marL="228600" rtl="0" algn="l">
              <a:lnSpc>
                <a:spcPct val="120000"/>
              </a:lnSpc>
              <a:spcBef>
                <a:spcPts val="400"/>
              </a:spcBef>
              <a:spcAft>
                <a:spcPts val="0"/>
              </a:spcAft>
              <a:buClr>
                <a:schemeClr val="lt1"/>
              </a:buClr>
              <a:buSzPts val="2600"/>
              <a:buChar char="•"/>
            </a:pPr>
            <a:r>
              <a:rPr lang="en-US" sz="2600"/>
              <a:t>DataNode is responsible for serving the client read/write requests.</a:t>
            </a:r>
            <a:endParaRPr/>
          </a:p>
          <a:p>
            <a:pPr indent="-228600" lvl="0" marL="228600" rtl="0" algn="l">
              <a:lnSpc>
                <a:spcPct val="120000"/>
              </a:lnSpc>
              <a:spcBef>
                <a:spcPts val="400"/>
              </a:spcBef>
              <a:spcAft>
                <a:spcPts val="0"/>
              </a:spcAft>
              <a:buClr>
                <a:schemeClr val="lt1"/>
              </a:buClr>
              <a:buSzPts val="2600"/>
              <a:buChar char="•"/>
            </a:pPr>
            <a:r>
              <a:rPr lang="en-US" sz="2600"/>
              <a:t>Based on the instruction from the NameNode, DataNodes performs block creation, replication, and deletion.</a:t>
            </a:r>
            <a:endParaRPr/>
          </a:p>
          <a:p>
            <a:pPr indent="-228600" lvl="0" marL="228600" rtl="0" algn="l">
              <a:lnSpc>
                <a:spcPct val="120000"/>
              </a:lnSpc>
              <a:spcBef>
                <a:spcPts val="400"/>
              </a:spcBef>
              <a:spcAft>
                <a:spcPts val="0"/>
              </a:spcAft>
              <a:buClr>
                <a:schemeClr val="lt1"/>
              </a:buClr>
              <a:buSzPts val="2600"/>
              <a:buChar char="•"/>
            </a:pPr>
            <a:r>
              <a:rPr lang="en-US" sz="2600"/>
              <a:t>DataNodes send a heartbeat to NameNode to report the health of HDFS.</a:t>
            </a:r>
            <a:endParaRPr/>
          </a:p>
          <a:p>
            <a:pPr indent="-228600" lvl="0" marL="228600" rtl="0" algn="l">
              <a:lnSpc>
                <a:spcPct val="120000"/>
              </a:lnSpc>
              <a:spcBef>
                <a:spcPts val="400"/>
              </a:spcBef>
              <a:spcAft>
                <a:spcPts val="0"/>
              </a:spcAft>
              <a:buClr>
                <a:schemeClr val="lt1"/>
              </a:buClr>
              <a:buSzPts val="2600"/>
              <a:buChar char="•"/>
            </a:pPr>
            <a:r>
              <a:rPr lang="en-US" sz="2600"/>
              <a:t>DataNodes also sends block reports to NameNode to report the list of blocks it contains.</a:t>
            </a:r>
            <a:endParaRPr/>
          </a:p>
          <a:p>
            <a:pPr indent="-63500" lvl="0" marL="228600" rtl="0" algn="l">
              <a:lnSpc>
                <a:spcPct val="120000"/>
              </a:lnSpc>
              <a:spcBef>
                <a:spcPts val="400"/>
              </a:spcBef>
              <a:spcAft>
                <a:spcPts val="0"/>
              </a:spcAft>
              <a:buClr>
                <a:schemeClr val="lt1"/>
              </a:buClr>
              <a:buSzPts val="2600"/>
              <a:buNone/>
            </a:pPr>
            <a:r>
              <a:t/>
            </a:r>
            <a:endParaRPr sz="26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pic>
        <p:nvPicPr>
          <p:cNvPr id="189" name="Google Shape;189;p7"/>
          <p:cNvPicPr preferRelativeResize="0"/>
          <p:nvPr/>
        </p:nvPicPr>
        <p:blipFill rotWithShape="1">
          <a:blip r:embed="rId3">
            <a:alphaModFix/>
          </a:blip>
          <a:srcRect b="0" l="0" r="0" t="0"/>
          <a:stretch/>
        </p:blipFill>
        <p:spPr>
          <a:xfrm>
            <a:off x="625033" y="405114"/>
            <a:ext cx="10625559" cy="6111432"/>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4" name="Shape 544"/>
        <p:cNvGrpSpPr/>
        <p:nvPr/>
      </p:nvGrpSpPr>
      <p:grpSpPr>
        <a:xfrm>
          <a:off x="0" y="0"/>
          <a:ext cx="0" cy="0"/>
          <a:chOff x="0" y="0"/>
          <a:chExt cx="0" cy="0"/>
        </a:xfrm>
      </p:grpSpPr>
      <p:pic>
        <p:nvPicPr>
          <p:cNvPr descr="HDFS - Hadoop Tutorial - Edureka" id="545" name="Google Shape;545;p57"/>
          <p:cNvPicPr preferRelativeResize="0"/>
          <p:nvPr/>
        </p:nvPicPr>
        <p:blipFill rotWithShape="1">
          <a:blip r:embed="rId3">
            <a:alphaModFix/>
          </a:blip>
          <a:srcRect b="0" l="0" r="0" t="0"/>
          <a:stretch/>
        </p:blipFill>
        <p:spPr>
          <a:xfrm>
            <a:off x="409903" y="647700"/>
            <a:ext cx="11051628" cy="556260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549" name="Shape 549"/>
        <p:cNvGrpSpPr/>
        <p:nvPr/>
      </p:nvGrpSpPr>
      <p:grpSpPr>
        <a:xfrm>
          <a:off x="0" y="0"/>
          <a:ext cx="0" cy="0"/>
          <a:chOff x="0" y="0"/>
          <a:chExt cx="0" cy="0"/>
        </a:xfrm>
      </p:grpSpPr>
      <p:pic>
        <p:nvPicPr>
          <p:cNvPr id="550" name="Google Shape;550;p58"/>
          <p:cNvPicPr preferRelativeResize="0"/>
          <p:nvPr/>
        </p:nvPicPr>
        <p:blipFill rotWithShape="1">
          <a:blip r:embed="rId3">
            <a:alphaModFix/>
          </a:blip>
          <a:srcRect b="0" l="0" r="0" t="0"/>
          <a:stretch/>
        </p:blipFill>
        <p:spPr>
          <a:xfrm>
            <a:off x="0" y="0"/>
            <a:ext cx="12192000" cy="1441450"/>
          </a:xfrm>
          <a:prstGeom prst="rect">
            <a:avLst/>
          </a:prstGeom>
          <a:noFill/>
          <a:ln>
            <a:noFill/>
          </a:ln>
        </p:spPr>
      </p:pic>
      <p:pic>
        <p:nvPicPr>
          <p:cNvPr id="551" name="Google Shape;551;p58"/>
          <p:cNvPicPr preferRelativeResize="0"/>
          <p:nvPr/>
        </p:nvPicPr>
        <p:blipFill rotWithShape="1">
          <a:blip r:embed="rId4">
            <a:alphaModFix/>
          </a:blip>
          <a:srcRect b="0" l="0" r="0" t="0"/>
          <a:stretch/>
        </p:blipFill>
        <p:spPr>
          <a:xfrm>
            <a:off x="0" y="4375150"/>
            <a:ext cx="12192000" cy="2482850"/>
          </a:xfrm>
          <a:prstGeom prst="rect">
            <a:avLst/>
          </a:prstGeom>
          <a:noFill/>
          <a:ln>
            <a:noFill/>
          </a:ln>
        </p:spPr>
      </p:pic>
      <p:sp>
        <p:nvSpPr>
          <p:cNvPr id="552" name="Google Shape;552;p58"/>
          <p:cNvSpPr/>
          <p:nvPr/>
        </p:nvSpPr>
        <p:spPr>
          <a:xfrm>
            <a:off x="0" y="4360126"/>
            <a:ext cx="12192000" cy="2497873"/>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553" name="Google Shape;553;p58"/>
          <p:cNvSpPr txBox="1"/>
          <p:nvPr>
            <p:ph type="title"/>
          </p:nvPr>
        </p:nvSpPr>
        <p:spPr>
          <a:xfrm>
            <a:off x="685800" y="5761003"/>
            <a:ext cx="10820400" cy="821268"/>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accent4"/>
              </a:buClr>
              <a:buSzPts val="4400"/>
              <a:buFont typeface="Century Gothic"/>
              <a:buNone/>
            </a:pPr>
            <a:r>
              <a:rPr b="1" lang="en-US" sz="4400" cap="none">
                <a:solidFill>
                  <a:schemeClr val="accent4"/>
                </a:solidFill>
              </a:rPr>
              <a:t>Secondary Namenode</a:t>
            </a:r>
            <a:endParaRPr b="1" sz="4400" cap="none">
              <a:solidFill>
                <a:schemeClr val="accent4"/>
              </a:solidFill>
            </a:endParaRPr>
          </a:p>
        </p:txBody>
      </p:sp>
      <p:pic>
        <p:nvPicPr>
          <p:cNvPr descr="HDFS architecture secondary namenode" id="554" name="Google Shape;554;p58"/>
          <p:cNvPicPr preferRelativeResize="0"/>
          <p:nvPr/>
        </p:nvPicPr>
        <p:blipFill rotWithShape="1">
          <a:blip r:embed="rId5">
            <a:alphaModFix/>
          </a:blip>
          <a:srcRect b="0" l="0" r="0" t="15141"/>
          <a:stretch/>
        </p:blipFill>
        <p:spPr>
          <a:xfrm>
            <a:off x="635456" y="294468"/>
            <a:ext cx="10352842" cy="5466534"/>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8" name="Shape 558"/>
        <p:cNvGrpSpPr/>
        <p:nvPr/>
      </p:nvGrpSpPr>
      <p:grpSpPr>
        <a:xfrm>
          <a:off x="0" y="0"/>
          <a:ext cx="0" cy="0"/>
          <a:chOff x="0" y="0"/>
          <a:chExt cx="0" cy="0"/>
        </a:xfrm>
      </p:grpSpPr>
      <p:sp>
        <p:nvSpPr>
          <p:cNvPr id="559" name="Google Shape;559;p59"/>
          <p:cNvSpPr txBox="1"/>
          <p:nvPr>
            <p:ph type="title"/>
          </p:nvPr>
        </p:nvSpPr>
        <p:spPr>
          <a:xfrm>
            <a:off x="2136183" y="209227"/>
            <a:ext cx="8610600" cy="785458"/>
          </a:xfrm>
          <a:prstGeom prst="rect">
            <a:avLst/>
          </a:prstGeom>
          <a:noFill/>
          <a:ln>
            <a:noFill/>
          </a:ln>
        </p:spPr>
        <p:txBody>
          <a:bodyPr anchorCtr="0" anchor="ctr" bIns="45700" lIns="91425" spcFirstLastPara="1" rIns="91425" wrap="square" tIns="45700">
            <a:normAutofit/>
          </a:bodyPr>
          <a:lstStyle/>
          <a:p>
            <a:pPr indent="0" lvl="0" marL="0" rtl="0" algn="r">
              <a:lnSpc>
                <a:spcPct val="90000"/>
              </a:lnSpc>
              <a:spcBef>
                <a:spcPts val="0"/>
              </a:spcBef>
              <a:spcAft>
                <a:spcPts val="0"/>
              </a:spcAft>
              <a:buClr>
                <a:schemeClr val="accent4"/>
              </a:buClr>
              <a:buSzPts val="4000"/>
              <a:buFont typeface="Century Gothic"/>
              <a:buNone/>
            </a:pPr>
            <a:r>
              <a:rPr b="1" lang="en-US" cap="none"/>
              <a:t>Secondary Namenode</a:t>
            </a:r>
            <a:endParaRPr/>
          </a:p>
        </p:txBody>
      </p:sp>
      <p:sp>
        <p:nvSpPr>
          <p:cNvPr id="560" name="Google Shape;560;p59"/>
          <p:cNvSpPr txBox="1"/>
          <p:nvPr>
            <p:ph idx="1" type="body"/>
          </p:nvPr>
        </p:nvSpPr>
        <p:spPr>
          <a:xfrm>
            <a:off x="247973" y="1286359"/>
            <a:ext cx="11561735" cy="5222929"/>
          </a:xfrm>
          <a:prstGeom prst="rect">
            <a:avLst/>
          </a:prstGeom>
          <a:noFill/>
          <a:ln>
            <a:noFill/>
          </a:ln>
        </p:spPr>
        <p:txBody>
          <a:bodyPr anchorCtr="0" anchor="t" bIns="45700" lIns="91425" spcFirstLastPara="1" rIns="91425" wrap="square" tIns="45700">
            <a:noAutofit/>
          </a:bodyPr>
          <a:lstStyle/>
          <a:p>
            <a:pPr indent="-228600" lvl="0" marL="228600" rtl="0" algn="l">
              <a:lnSpc>
                <a:spcPct val="110000"/>
              </a:lnSpc>
              <a:spcBef>
                <a:spcPts val="0"/>
              </a:spcBef>
              <a:spcAft>
                <a:spcPts val="0"/>
              </a:spcAft>
              <a:buClr>
                <a:schemeClr val="lt1"/>
              </a:buClr>
              <a:buSzPts val="2200"/>
              <a:buChar char="•"/>
            </a:pPr>
            <a:r>
              <a:rPr lang="en-US" sz="2200"/>
              <a:t>helper node to primary NameNode doesn’t replace primary NameNode.</a:t>
            </a:r>
            <a:endParaRPr/>
          </a:p>
          <a:p>
            <a:pPr indent="-228600" lvl="0" marL="228600" rtl="0" algn="l">
              <a:lnSpc>
                <a:spcPct val="110000"/>
              </a:lnSpc>
              <a:spcBef>
                <a:spcPts val="600"/>
              </a:spcBef>
              <a:spcAft>
                <a:spcPts val="0"/>
              </a:spcAft>
              <a:buClr>
                <a:schemeClr val="lt1"/>
              </a:buClr>
              <a:buSzPts val="2200"/>
              <a:buChar char="•"/>
            </a:pPr>
            <a:r>
              <a:rPr lang="en-US" sz="2200"/>
              <a:t>When the NameNode starts, the NameNode merges the Fsimage and edit logs file to restore the current file system namespace. </a:t>
            </a:r>
            <a:endParaRPr/>
          </a:p>
          <a:p>
            <a:pPr indent="-228600" lvl="0" marL="228600" rtl="0" algn="l">
              <a:lnSpc>
                <a:spcPct val="110000"/>
              </a:lnSpc>
              <a:spcBef>
                <a:spcPts val="600"/>
              </a:spcBef>
              <a:spcAft>
                <a:spcPts val="0"/>
              </a:spcAft>
              <a:buClr>
                <a:schemeClr val="lt1"/>
              </a:buClr>
              <a:buSzPts val="2200"/>
              <a:buChar char="•"/>
            </a:pPr>
            <a:r>
              <a:rPr lang="en-US" sz="2200"/>
              <a:t>Since the NameNode runs continuously for a long time without any restart, the size of edit logs becomes too large. This will result in a long restart time for NameNode.</a:t>
            </a:r>
            <a:endParaRPr/>
          </a:p>
          <a:p>
            <a:pPr indent="-228600" lvl="0" marL="228600" rtl="0" algn="l">
              <a:lnSpc>
                <a:spcPct val="110000"/>
              </a:lnSpc>
              <a:spcBef>
                <a:spcPts val="600"/>
              </a:spcBef>
              <a:spcAft>
                <a:spcPts val="0"/>
              </a:spcAft>
              <a:buClr>
                <a:schemeClr val="lt1"/>
              </a:buClr>
              <a:buSzPts val="2200"/>
              <a:buChar char="•"/>
            </a:pPr>
            <a:r>
              <a:rPr lang="en-US" sz="2200"/>
              <a:t>Secondary NameNode downloads the Fsimage file and edit logs file from NameNode.</a:t>
            </a:r>
            <a:endParaRPr/>
          </a:p>
          <a:p>
            <a:pPr indent="-228600" lvl="0" marL="228600" rtl="0" algn="l">
              <a:lnSpc>
                <a:spcPct val="110000"/>
              </a:lnSpc>
              <a:spcBef>
                <a:spcPts val="600"/>
              </a:spcBef>
              <a:spcAft>
                <a:spcPts val="0"/>
              </a:spcAft>
              <a:buClr>
                <a:schemeClr val="lt1"/>
              </a:buClr>
              <a:buSzPts val="2200"/>
              <a:buChar char="•"/>
            </a:pPr>
            <a:r>
              <a:rPr lang="en-US" sz="2200"/>
              <a:t>It periodically applies edit logs to Fsimage and refreshes the edit logs. The updated Fsimage is then sent to the NameNode so that NameNode doesn’t have to re-apply the edit log records during its restart. This keeps the edit log size small and reduces the NameNode restart time.</a:t>
            </a:r>
            <a:endParaRPr/>
          </a:p>
          <a:p>
            <a:pPr indent="-228600" lvl="0" marL="228600" rtl="0" algn="l">
              <a:lnSpc>
                <a:spcPct val="110000"/>
              </a:lnSpc>
              <a:spcBef>
                <a:spcPts val="600"/>
              </a:spcBef>
              <a:spcAft>
                <a:spcPts val="0"/>
              </a:spcAft>
              <a:buClr>
                <a:schemeClr val="lt1"/>
              </a:buClr>
              <a:buSzPts val="2200"/>
              <a:buChar char="•"/>
            </a:pPr>
            <a:r>
              <a:rPr lang="en-US" sz="2200"/>
              <a:t>If the NameNode fails, the last save Fsimage on the secondary NameNode can be used to recover file system metadata. </a:t>
            </a:r>
            <a:endParaRPr/>
          </a:p>
          <a:p>
            <a:pPr indent="-88900" lvl="0" marL="228600" rtl="0" algn="l">
              <a:lnSpc>
                <a:spcPct val="110000"/>
              </a:lnSpc>
              <a:spcBef>
                <a:spcPts val="600"/>
              </a:spcBef>
              <a:spcAft>
                <a:spcPts val="0"/>
              </a:spcAft>
              <a:buClr>
                <a:schemeClr val="lt1"/>
              </a:buClr>
              <a:buSzPts val="2200"/>
              <a:buNone/>
            </a:pPr>
            <a:r>
              <a:t/>
            </a:r>
            <a:endParaRPr sz="2200"/>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4" name="Shape 564"/>
        <p:cNvGrpSpPr/>
        <p:nvPr/>
      </p:nvGrpSpPr>
      <p:grpSpPr>
        <a:xfrm>
          <a:off x="0" y="0"/>
          <a:ext cx="0" cy="0"/>
          <a:chOff x="0" y="0"/>
          <a:chExt cx="0" cy="0"/>
        </a:xfrm>
      </p:grpSpPr>
      <p:pic>
        <p:nvPicPr>
          <p:cNvPr id="565" name="Google Shape;565;p60"/>
          <p:cNvPicPr preferRelativeResize="0"/>
          <p:nvPr/>
        </p:nvPicPr>
        <p:blipFill rotWithShape="1">
          <a:blip r:embed="rId3">
            <a:alphaModFix/>
          </a:blip>
          <a:srcRect b="0" l="0" r="0" t="0"/>
          <a:stretch/>
        </p:blipFill>
        <p:spPr>
          <a:xfrm>
            <a:off x="696036" y="109183"/>
            <a:ext cx="10549719" cy="652363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9" name="Shape 569"/>
        <p:cNvGrpSpPr/>
        <p:nvPr/>
      </p:nvGrpSpPr>
      <p:grpSpPr>
        <a:xfrm>
          <a:off x="0" y="0"/>
          <a:ext cx="0" cy="0"/>
          <a:chOff x="0" y="0"/>
          <a:chExt cx="0" cy="0"/>
        </a:xfrm>
      </p:grpSpPr>
      <p:pic>
        <p:nvPicPr>
          <p:cNvPr id="570" name="Google Shape;570;p61"/>
          <p:cNvPicPr preferRelativeResize="0"/>
          <p:nvPr/>
        </p:nvPicPr>
        <p:blipFill rotWithShape="1">
          <a:blip r:embed="rId3">
            <a:alphaModFix/>
          </a:blip>
          <a:srcRect b="0" l="0" r="0" t="0"/>
          <a:stretch/>
        </p:blipFill>
        <p:spPr>
          <a:xfrm>
            <a:off x="798653" y="381965"/>
            <a:ext cx="10833903" cy="6076707"/>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4" name="Shape 574"/>
        <p:cNvGrpSpPr/>
        <p:nvPr/>
      </p:nvGrpSpPr>
      <p:grpSpPr>
        <a:xfrm>
          <a:off x="0" y="0"/>
          <a:ext cx="0" cy="0"/>
          <a:chOff x="0" y="0"/>
          <a:chExt cx="0" cy="0"/>
        </a:xfrm>
      </p:grpSpPr>
      <p:pic>
        <p:nvPicPr>
          <p:cNvPr id="575" name="Google Shape;575;p62"/>
          <p:cNvPicPr preferRelativeResize="0"/>
          <p:nvPr/>
        </p:nvPicPr>
        <p:blipFill rotWithShape="1">
          <a:blip r:embed="rId3">
            <a:alphaModFix/>
          </a:blip>
          <a:srcRect b="0" l="0" r="0" t="0"/>
          <a:stretch/>
        </p:blipFill>
        <p:spPr>
          <a:xfrm>
            <a:off x="613458" y="393539"/>
            <a:ext cx="10695008" cy="5960962"/>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9" name="Shape 579"/>
        <p:cNvGrpSpPr/>
        <p:nvPr/>
      </p:nvGrpSpPr>
      <p:grpSpPr>
        <a:xfrm>
          <a:off x="0" y="0"/>
          <a:ext cx="0" cy="0"/>
          <a:chOff x="0" y="0"/>
          <a:chExt cx="0" cy="0"/>
        </a:xfrm>
      </p:grpSpPr>
      <p:pic>
        <p:nvPicPr>
          <p:cNvPr id="580" name="Google Shape;580;p63"/>
          <p:cNvPicPr preferRelativeResize="0"/>
          <p:nvPr/>
        </p:nvPicPr>
        <p:blipFill rotWithShape="1">
          <a:blip r:embed="rId3">
            <a:alphaModFix/>
          </a:blip>
          <a:srcRect b="0" l="0" r="0" t="0"/>
          <a:stretch/>
        </p:blipFill>
        <p:spPr>
          <a:xfrm>
            <a:off x="972273" y="347240"/>
            <a:ext cx="10671859" cy="6157731"/>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4" name="Shape 584"/>
        <p:cNvGrpSpPr/>
        <p:nvPr/>
      </p:nvGrpSpPr>
      <p:grpSpPr>
        <a:xfrm>
          <a:off x="0" y="0"/>
          <a:ext cx="0" cy="0"/>
          <a:chOff x="0" y="0"/>
          <a:chExt cx="0" cy="0"/>
        </a:xfrm>
      </p:grpSpPr>
      <p:pic>
        <p:nvPicPr>
          <p:cNvPr id="585" name="Google Shape;585;p64"/>
          <p:cNvPicPr preferRelativeResize="0"/>
          <p:nvPr/>
        </p:nvPicPr>
        <p:blipFill rotWithShape="1">
          <a:blip r:embed="rId3">
            <a:alphaModFix/>
          </a:blip>
          <a:srcRect b="0" l="0" r="0" t="0"/>
          <a:stretch/>
        </p:blipFill>
        <p:spPr>
          <a:xfrm>
            <a:off x="590309" y="266218"/>
            <a:ext cx="10370916" cy="6342926"/>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9" name="Shape 589"/>
        <p:cNvGrpSpPr/>
        <p:nvPr/>
      </p:nvGrpSpPr>
      <p:grpSpPr>
        <a:xfrm>
          <a:off x="0" y="0"/>
          <a:ext cx="0" cy="0"/>
          <a:chOff x="0" y="0"/>
          <a:chExt cx="0" cy="0"/>
        </a:xfrm>
      </p:grpSpPr>
      <p:pic>
        <p:nvPicPr>
          <p:cNvPr id="590" name="Google Shape;590;p65"/>
          <p:cNvPicPr preferRelativeResize="0"/>
          <p:nvPr/>
        </p:nvPicPr>
        <p:blipFill rotWithShape="1">
          <a:blip r:embed="rId3">
            <a:alphaModFix/>
          </a:blip>
          <a:srcRect b="0" l="0" r="0" t="0"/>
          <a:stretch/>
        </p:blipFill>
        <p:spPr>
          <a:xfrm>
            <a:off x="659757" y="277792"/>
            <a:ext cx="11215867" cy="6354502"/>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4" name="Shape 594"/>
        <p:cNvGrpSpPr/>
        <p:nvPr/>
      </p:nvGrpSpPr>
      <p:grpSpPr>
        <a:xfrm>
          <a:off x="0" y="0"/>
          <a:ext cx="0" cy="0"/>
          <a:chOff x="0" y="0"/>
          <a:chExt cx="0" cy="0"/>
        </a:xfrm>
      </p:grpSpPr>
      <p:sp>
        <p:nvSpPr>
          <p:cNvPr id="595" name="Google Shape;595;p66"/>
          <p:cNvSpPr txBox="1"/>
          <p:nvPr/>
        </p:nvSpPr>
        <p:spPr>
          <a:xfrm>
            <a:off x="9928226" y="6454775"/>
            <a:ext cx="282575" cy="2667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Clr>
                <a:srgbClr val="878787"/>
              </a:buClr>
              <a:buSzPts val="1200"/>
              <a:buFont typeface="Arial"/>
              <a:buNone/>
            </a:pPr>
            <a:fld id="{00000000-1234-1234-1234-123412341234}" type="slidenum">
              <a:rPr lang="en-US" sz="1200">
                <a:solidFill>
                  <a:srgbClr val="878787"/>
                </a:solidFill>
                <a:latin typeface="Merriweather Sans"/>
                <a:ea typeface="Merriweather Sans"/>
                <a:cs typeface="Merriweather Sans"/>
                <a:sym typeface="Merriweather Sans"/>
              </a:rPr>
              <a:t>‹#›</a:t>
            </a:fld>
            <a:endParaRPr sz="1200">
              <a:solidFill>
                <a:srgbClr val="878787"/>
              </a:solidFill>
              <a:latin typeface="Merriweather Sans"/>
              <a:ea typeface="Merriweather Sans"/>
              <a:cs typeface="Merriweather Sans"/>
              <a:sym typeface="Merriweather Sans"/>
            </a:endParaRPr>
          </a:p>
        </p:txBody>
      </p:sp>
      <p:sp>
        <p:nvSpPr>
          <p:cNvPr id="596" name="Google Shape;596;p66"/>
          <p:cNvSpPr txBox="1"/>
          <p:nvPr>
            <p:ph type="title"/>
          </p:nvPr>
        </p:nvSpPr>
        <p:spPr>
          <a:xfrm>
            <a:off x="2444702" y="121884"/>
            <a:ext cx="8610600" cy="874479"/>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accent4"/>
              </a:buClr>
              <a:buSzPts val="4000"/>
              <a:buFont typeface="Century Gothic"/>
              <a:buNone/>
            </a:pPr>
            <a:r>
              <a:rPr lang="en-US"/>
              <a:t>HADOOP  HDFS</a:t>
            </a:r>
            <a:endParaRPr/>
          </a:p>
        </p:txBody>
      </p:sp>
      <p:sp>
        <p:nvSpPr>
          <p:cNvPr id="597" name="Google Shape;597;p66"/>
          <p:cNvSpPr txBox="1"/>
          <p:nvPr>
            <p:ph idx="1" type="body"/>
          </p:nvPr>
        </p:nvSpPr>
        <p:spPr>
          <a:xfrm>
            <a:off x="288758" y="996363"/>
            <a:ext cx="11390098" cy="5725112"/>
          </a:xfrm>
          <a:prstGeom prst="rect">
            <a:avLst/>
          </a:prstGeom>
          <a:noFill/>
          <a:ln>
            <a:noFill/>
          </a:ln>
        </p:spPr>
        <p:txBody>
          <a:bodyPr anchorCtr="0" anchor="t" bIns="45700" lIns="91425" spcFirstLastPara="1" rIns="91425" wrap="square" tIns="45700">
            <a:noAutofit/>
          </a:bodyPr>
          <a:lstStyle/>
          <a:p>
            <a:pPr indent="-165100" lvl="0" marL="228600" rtl="0" algn="l">
              <a:lnSpc>
                <a:spcPct val="100000"/>
              </a:lnSpc>
              <a:spcBef>
                <a:spcPts val="0"/>
              </a:spcBef>
              <a:spcAft>
                <a:spcPts val="0"/>
              </a:spcAft>
              <a:buClr>
                <a:schemeClr val="lt1"/>
              </a:buClr>
              <a:buSzPts val="2600"/>
              <a:buChar char="•"/>
            </a:pPr>
            <a:r>
              <a:rPr b="1" lang="en-US" sz="2600"/>
              <a:t>   NameNode – Determining Replica Placement</a:t>
            </a:r>
            <a:endParaRPr/>
          </a:p>
          <a:p>
            <a:pPr indent="-165100" lvl="1" marL="685800" rtl="0" algn="l">
              <a:lnSpc>
                <a:spcPct val="100000"/>
              </a:lnSpc>
              <a:spcBef>
                <a:spcPts val="1000"/>
              </a:spcBef>
              <a:spcAft>
                <a:spcPts val="0"/>
              </a:spcAft>
              <a:buClr>
                <a:srgbClr val="FFF2CC"/>
              </a:buClr>
              <a:buSzPts val="2600"/>
              <a:buChar char="•"/>
            </a:pPr>
            <a:r>
              <a:rPr lang="en-US" sz="2600"/>
              <a:t> How does the NameNode choose which DataNodes to store replica blocks on? </a:t>
            </a:r>
            <a:endParaRPr sz="2600" u="sng"/>
          </a:p>
          <a:p>
            <a:pPr indent="-165100" lvl="0" marL="228600" rtl="0" algn="l">
              <a:lnSpc>
                <a:spcPct val="100000"/>
              </a:lnSpc>
              <a:spcBef>
                <a:spcPts val="1000"/>
              </a:spcBef>
              <a:spcAft>
                <a:spcPts val="0"/>
              </a:spcAft>
              <a:buClr>
                <a:schemeClr val="lt1"/>
              </a:buClr>
              <a:buSzPts val="2600"/>
              <a:buChar char="•"/>
            </a:pPr>
            <a:r>
              <a:rPr b="1" lang="en-US" sz="2600"/>
              <a:t>   File Reads (Process)</a:t>
            </a:r>
            <a:endParaRPr/>
          </a:p>
          <a:p>
            <a:pPr indent="-165100" lvl="1" marL="685800" rtl="0" algn="l">
              <a:lnSpc>
                <a:spcPct val="100000"/>
              </a:lnSpc>
              <a:spcBef>
                <a:spcPts val="1000"/>
              </a:spcBef>
              <a:spcAft>
                <a:spcPts val="0"/>
              </a:spcAft>
              <a:buClr>
                <a:srgbClr val="FFF2CC"/>
              </a:buClr>
              <a:buSzPts val="2600"/>
              <a:buChar char="•"/>
            </a:pPr>
            <a:r>
              <a:rPr lang="en-US" sz="2600"/>
              <a:t> Data Nodes are sorted by proximity to the Client</a:t>
            </a:r>
            <a:endParaRPr/>
          </a:p>
          <a:p>
            <a:pPr indent="-165100" lvl="1" marL="685800" rtl="0" algn="l">
              <a:lnSpc>
                <a:spcPct val="100000"/>
              </a:lnSpc>
              <a:spcBef>
                <a:spcPts val="1000"/>
              </a:spcBef>
              <a:spcAft>
                <a:spcPts val="0"/>
              </a:spcAft>
              <a:buClr>
                <a:srgbClr val="FFF2CC"/>
              </a:buClr>
              <a:buSzPts val="2600"/>
              <a:buChar char="•"/>
            </a:pPr>
            <a:r>
              <a:rPr lang="en-US" sz="2600"/>
              <a:t> Clients contact DataNodes directly to retrieve data and the NameNode simply guides the Client to the best datanode for each block of data being read.</a:t>
            </a:r>
            <a:endParaRPr/>
          </a:p>
          <a:p>
            <a:pPr indent="-165100" lvl="1" marL="685800" rtl="0" algn="l">
              <a:lnSpc>
                <a:spcPct val="100000"/>
              </a:lnSpc>
              <a:spcBef>
                <a:spcPts val="1000"/>
              </a:spcBef>
              <a:spcAft>
                <a:spcPts val="0"/>
              </a:spcAft>
              <a:buClr>
                <a:srgbClr val="FFF2CC"/>
              </a:buClr>
              <a:buSzPts val="2600"/>
              <a:buChar char="•"/>
            </a:pPr>
            <a:r>
              <a:rPr lang="en-US" sz="2600"/>
              <a:t> If an error occurs while reading a block from a DataNode, then the NameNode will try the next closest DataNode to the Client in order to retrieve the block of data.  </a:t>
            </a:r>
            <a:endParaRPr/>
          </a:p>
          <a:p>
            <a:pPr indent="-165100" lvl="1" marL="685800" rtl="0" algn="l">
              <a:lnSpc>
                <a:spcPct val="100000"/>
              </a:lnSpc>
              <a:spcBef>
                <a:spcPts val="1000"/>
              </a:spcBef>
              <a:spcAft>
                <a:spcPts val="0"/>
              </a:spcAft>
              <a:buClr>
                <a:srgbClr val="FFF2CC"/>
              </a:buClr>
              <a:buSzPts val="2600"/>
              <a:buChar char="•"/>
            </a:pPr>
            <a:r>
              <a:rPr lang="en-US" sz="2600"/>
              <a:t>  DataNodes that fail are reported back to the NameNode.</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pic>
        <p:nvPicPr>
          <p:cNvPr id="194" name="Google Shape;194;p8"/>
          <p:cNvPicPr preferRelativeResize="0"/>
          <p:nvPr/>
        </p:nvPicPr>
        <p:blipFill rotWithShape="1">
          <a:blip r:embed="rId3">
            <a:alphaModFix/>
          </a:blip>
          <a:srcRect b="0" l="0" r="0" t="0"/>
          <a:stretch/>
        </p:blipFill>
        <p:spPr>
          <a:xfrm>
            <a:off x="405114" y="324091"/>
            <a:ext cx="11250591" cy="6215605"/>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1" name="Shape 601"/>
        <p:cNvGrpSpPr/>
        <p:nvPr/>
      </p:nvGrpSpPr>
      <p:grpSpPr>
        <a:xfrm>
          <a:off x="0" y="0"/>
          <a:ext cx="0" cy="0"/>
          <a:chOff x="0" y="0"/>
          <a:chExt cx="0" cy="0"/>
        </a:xfrm>
      </p:grpSpPr>
      <p:sp>
        <p:nvSpPr>
          <p:cNvPr id="602" name="Google Shape;602;p67"/>
          <p:cNvSpPr txBox="1"/>
          <p:nvPr>
            <p:ph type="title"/>
          </p:nvPr>
        </p:nvSpPr>
        <p:spPr>
          <a:xfrm>
            <a:off x="2492644" y="392414"/>
            <a:ext cx="8610600" cy="1017932"/>
          </a:xfrm>
          <a:prstGeom prst="rect">
            <a:avLst/>
          </a:prstGeom>
          <a:noFill/>
          <a:ln>
            <a:noFill/>
          </a:ln>
        </p:spPr>
        <p:txBody>
          <a:bodyPr anchorCtr="0" anchor="ctr" bIns="45700" lIns="91425" spcFirstLastPara="1" rIns="91425" wrap="square" tIns="45700">
            <a:normAutofit/>
          </a:bodyPr>
          <a:lstStyle/>
          <a:p>
            <a:pPr indent="0" lvl="0" marL="0" rtl="0" algn="r">
              <a:lnSpc>
                <a:spcPct val="90000"/>
              </a:lnSpc>
              <a:spcBef>
                <a:spcPts val="0"/>
              </a:spcBef>
              <a:spcAft>
                <a:spcPts val="0"/>
              </a:spcAft>
              <a:buClr>
                <a:schemeClr val="accent4"/>
              </a:buClr>
              <a:buSzPts val="4000"/>
              <a:buFont typeface="Century Gothic"/>
              <a:buNone/>
            </a:pPr>
            <a:r>
              <a:rPr lang="en-US"/>
              <a:t>RACK AWARENESS</a:t>
            </a:r>
            <a:endParaRPr/>
          </a:p>
        </p:txBody>
      </p:sp>
      <p:grpSp>
        <p:nvGrpSpPr>
          <p:cNvPr id="603" name="Google Shape;603;p67"/>
          <p:cNvGrpSpPr/>
          <p:nvPr/>
        </p:nvGrpSpPr>
        <p:grpSpPr>
          <a:xfrm>
            <a:off x="340962" y="1395483"/>
            <a:ext cx="11236272" cy="5206158"/>
            <a:chOff x="0" y="635"/>
            <a:chExt cx="11236272" cy="5206158"/>
          </a:xfrm>
        </p:grpSpPr>
        <p:cxnSp>
          <p:nvCxnSpPr>
            <p:cNvPr id="604" name="Google Shape;604;p67"/>
            <p:cNvCxnSpPr/>
            <p:nvPr/>
          </p:nvCxnSpPr>
          <p:spPr>
            <a:xfrm>
              <a:off x="0" y="635"/>
              <a:ext cx="11236272" cy="0"/>
            </a:xfrm>
            <a:prstGeom prst="straightConnector1">
              <a:avLst/>
            </a:prstGeom>
            <a:solidFill>
              <a:srgbClr val="599BD5"/>
            </a:solidFill>
            <a:ln cap="flat" cmpd="sng" w="12700">
              <a:solidFill>
                <a:srgbClr val="599BD5"/>
              </a:solidFill>
              <a:prstDash val="solid"/>
              <a:round/>
              <a:headEnd len="sm" w="sm" type="none"/>
              <a:tailEnd len="sm" w="sm" type="none"/>
            </a:ln>
          </p:spPr>
        </p:cxnSp>
        <p:sp>
          <p:nvSpPr>
            <p:cNvPr id="605" name="Google Shape;605;p67"/>
            <p:cNvSpPr/>
            <p:nvPr/>
          </p:nvSpPr>
          <p:spPr>
            <a:xfrm>
              <a:off x="0" y="635"/>
              <a:ext cx="11236272" cy="1041231"/>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67"/>
            <p:cNvSpPr txBox="1"/>
            <p:nvPr/>
          </p:nvSpPr>
          <p:spPr>
            <a:xfrm>
              <a:off x="0" y="635"/>
              <a:ext cx="11236272" cy="1041231"/>
            </a:xfrm>
            <a:prstGeom prst="rect">
              <a:avLst/>
            </a:prstGeom>
            <a:noFill/>
            <a:ln>
              <a:noFill/>
            </a:ln>
          </p:spPr>
          <p:txBody>
            <a:bodyPr anchorCtr="0" anchor="t" bIns="110475" lIns="110475" spcFirstLastPara="1" rIns="110475" wrap="square" tIns="110475">
              <a:noAutofit/>
            </a:bodyPr>
            <a:lstStyle/>
            <a:p>
              <a:pPr indent="0" lvl="0" marL="0" marR="0" rtl="0" algn="l">
                <a:lnSpc>
                  <a:spcPct val="90000"/>
                </a:lnSpc>
                <a:spcBef>
                  <a:spcPts val="0"/>
                </a:spcBef>
                <a:spcAft>
                  <a:spcPts val="0"/>
                </a:spcAft>
                <a:buClr>
                  <a:schemeClr val="lt1"/>
                </a:buClr>
                <a:buSzPts val="2900"/>
                <a:buFont typeface="Century Gothic"/>
                <a:buNone/>
              </a:pPr>
              <a:r>
                <a:rPr b="1" lang="en-US" sz="2900">
                  <a:solidFill>
                    <a:schemeClr val="lt1"/>
                  </a:solidFill>
                  <a:latin typeface="Century Gothic"/>
                  <a:ea typeface="Century Gothic"/>
                  <a:cs typeface="Century Gothic"/>
                  <a:sym typeface="Century Gothic"/>
                </a:rPr>
                <a:t>Rack Awareness</a:t>
              </a:r>
              <a:r>
                <a:rPr lang="en-US" sz="2900">
                  <a:solidFill>
                    <a:schemeClr val="lt1"/>
                  </a:solidFill>
                  <a:latin typeface="Century Gothic"/>
                  <a:ea typeface="Century Gothic"/>
                  <a:cs typeface="Century Gothic"/>
                  <a:sym typeface="Century Gothic"/>
                </a:rPr>
                <a:t> in Hadoop is the concept that chooses closer Datanodes based on the rack information. </a:t>
              </a:r>
              <a:endParaRPr sz="2900">
                <a:solidFill>
                  <a:schemeClr val="lt1"/>
                </a:solidFill>
                <a:latin typeface="Century Gothic"/>
                <a:ea typeface="Century Gothic"/>
                <a:cs typeface="Century Gothic"/>
                <a:sym typeface="Century Gothic"/>
              </a:endParaRPr>
            </a:p>
          </p:txBody>
        </p:sp>
        <p:cxnSp>
          <p:nvCxnSpPr>
            <p:cNvPr id="607" name="Google Shape;607;p67"/>
            <p:cNvCxnSpPr/>
            <p:nvPr/>
          </p:nvCxnSpPr>
          <p:spPr>
            <a:xfrm>
              <a:off x="0" y="1041867"/>
              <a:ext cx="11236272" cy="0"/>
            </a:xfrm>
            <a:prstGeom prst="straightConnector1">
              <a:avLst/>
            </a:prstGeom>
            <a:solidFill>
              <a:srgbClr val="599BD5"/>
            </a:solidFill>
            <a:ln cap="flat" cmpd="sng" w="12700">
              <a:solidFill>
                <a:srgbClr val="599BD5"/>
              </a:solidFill>
              <a:prstDash val="solid"/>
              <a:round/>
              <a:headEnd len="sm" w="sm" type="none"/>
              <a:tailEnd len="sm" w="sm" type="none"/>
            </a:ln>
          </p:spPr>
        </p:cxnSp>
        <p:sp>
          <p:nvSpPr>
            <p:cNvPr id="608" name="Google Shape;608;p67"/>
            <p:cNvSpPr/>
            <p:nvPr/>
          </p:nvSpPr>
          <p:spPr>
            <a:xfrm>
              <a:off x="0" y="1041867"/>
              <a:ext cx="11236272" cy="1041231"/>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67"/>
            <p:cNvSpPr txBox="1"/>
            <p:nvPr/>
          </p:nvSpPr>
          <p:spPr>
            <a:xfrm>
              <a:off x="0" y="1041867"/>
              <a:ext cx="11236272" cy="1041231"/>
            </a:xfrm>
            <a:prstGeom prst="rect">
              <a:avLst/>
            </a:prstGeom>
            <a:noFill/>
            <a:ln>
              <a:noFill/>
            </a:ln>
          </p:spPr>
          <p:txBody>
            <a:bodyPr anchorCtr="0" anchor="t" bIns="110475" lIns="110475" spcFirstLastPara="1" rIns="110475" wrap="square" tIns="110475">
              <a:noAutofit/>
            </a:bodyPr>
            <a:lstStyle/>
            <a:p>
              <a:pPr indent="0" lvl="0" marL="0" marR="0" rtl="0" algn="l">
                <a:lnSpc>
                  <a:spcPct val="90000"/>
                </a:lnSpc>
                <a:spcBef>
                  <a:spcPts val="0"/>
                </a:spcBef>
                <a:spcAft>
                  <a:spcPts val="0"/>
                </a:spcAft>
                <a:buClr>
                  <a:schemeClr val="lt1"/>
                </a:buClr>
                <a:buSzPts val="2900"/>
                <a:buFont typeface="Century Gothic"/>
                <a:buNone/>
              </a:pPr>
              <a:r>
                <a:rPr lang="en-US" sz="2900">
                  <a:solidFill>
                    <a:schemeClr val="lt1"/>
                  </a:solidFill>
                  <a:latin typeface="Century Gothic"/>
                  <a:ea typeface="Century Gothic"/>
                  <a:cs typeface="Century Gothic"/>
                  <a:sym typeface="Century Gothic"/>
                </a:rPr>
                <a:t>By default, Hadoop installation assumes that all the nodes belong to the same rack.</a:t>
              </a:r>
              <a:endParaRPr sz="2900">
                <a:solidFill>
                  <a:schemeClr val="lt1"/>
                </a:solidFill>
                <a:latin typeface="Century Gothic"/>
                <a:ea typeface="Century Gothic"/>
                <a:cs typeface="Century Gothic"/>
                <a:sym typeface="Century Gothic"/>
              </a:endParaRPr>
            </a:p>
          </p:txBody>
        </p:sp>
        <p:cxnSp>
          <p:nvCxnSpPr>
            <p:cNvPr id="610" name="Google Shape;610;p67"/>
            <p:cNvCxnSpPr/>
            <p:nvPr/>
          </p:nvCxnSpPr>
          <p:spPr>
            <a:xfrm>
              <a:off x="0" y="2083099"/>
              <a:ext cx="11236272" cy="0"/>
            </a:xfrm>
            <a:prstGeom prst="straightConnector1">
              <a:avLst/>
            </a:prstGeom>
            <a:solidFill>
              <a:srgbClr val="599BD5"/>
            </a:solidFill>
            <a:ln cap="flat" cmpd="sng" w="12700">
              <a:solidFill>
                <a:srgbClr val="599BD5"/>
              </a:solidFill>
              <a:prstDash val="solid"/>
              <a:round/>
              <a:headEnd len="sm" w="sm" type="none"/>
              <a:tailEnd len="sm" w="sm" type="none"/>
            </a:ln>
          </p:spPr>
        </p:cxnSp>
        <p:sp>
          <p:nvSpPr>
            <p:cNvPr id="611" name="Google Shape;611;p67"/>
            <p:cNvSpPr/>
            <p:nvPr/>
          </p:nvSpPr>
          <p:spPr>
            <a:xfrm>
              <a:off x="0" y="2083099"/>
              <a:ext cx="11236272" cy="1041231"/>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67"/>
            <p:cNvSpPr txBox="1"/>
            <p:nvPr/>
          </p:nvSpPr>
          <p:spPr>
            <a:xfrm>
              <a:off x="0" y="2083099"/>
              <a:ext cx="11236272" cy="1041231"/>
            </a:xfrm>
            <a:prstGeom prst="rect">
              <a:avLst/>
            </a:prstGeom>
            <a:noFill/>
            <a:ln>
              <a:noFill/>
            </a:ln>
          </p:spPr>
          <p:txBody>
            <a:bodyPr anchorCtr="0" anchor="t" bIns="110475" lIns="110475" spcFirstLastPara="1" rIns="110475" wrap="square" tIns="110475">
              <a:noAutofit/>
            </a:bodyPr>
            <a:lstStyle/>
            <a:p>
              <a:pPr indent="0" lvl="0" marL="0" marR="0" rtl="0" algn="l">
                <a:lnSpc>
                  <a:spcPct val="90000"/>
                </a:lnSpc>
                <a:spcBef>
                  <a:spcPts val="0"/>
                </a:spcBef>
                <a:spcAft>
                  <a:spcPts val="0"/>
                </a:spcAft>
                <a:buClr>
                  <a:schemeClr val="lt1"/>
                </a:buClr>
                <a:buSzPts val="2900"/>
                <a:buFont typeface="Century Gothic"/>
                <a:buNone/>
              </a:pPr>
              <a:r>
                <a:rPr lang="en-US" sz="2900">
                  <a:solidFill>
                    <a:schemeClr val="lt1"/>
                  </a:solidFill>
                  <a:latin typeface="Century Gothic"/>
                  <a:ea typeface="Century Gothic"/>
                  <a:cs typeface="Century Gothic"/>
                  <a:sym typeface="Century Gothic"/>
                </a:rPr>
                <a:t>To improve network traffic while reading/writing HDFS files in large clusters of Hadoop. </a:t>
              </a:r>
              <a:endParaRPr sz="2900">
                <a:solidFill>
                  <a:schemeClr val="lt1"/>
                </a:solidFill>
                <a:latin typeface="Century Gothic"/>
                <a:ea typeface="Century Gothic"/>
                <a:cs typeface="Century Gothic"/>
                <a:sym typeface="Century Gothic"/>
              </a:endParaRPr>
            </a:p>
          </p:txBody>
        </p:sp>
        <p:cxnSp>
          <p:nvCxnSpPr>
            <p:cNvPr id="613" name="Google Shape;613;p67"/>
            <p:cNvCxnSpPr/>
            <p:nvPr/>
          </p:nvCxnSpPr>
          <p:spPr>
            <a:xfrm>
              <a:off x="0" y="3124330"/>
              <a:ext cx="11236272" cy="0"/>
            </a:xfrm>
            <a:prstGeom prst="straightConnector1">
              <a:avLst/>
            </a:prstGeom>
            <a:solidFill>
              <a:srgbClr val="599BD5"/>
            </a:solidFill>
            <a:ln cap="flat" cmpd="sng" w="12700">
              <a:solidFill>
                <a:srgbClr val="599BD5"/>
              </a:solidFill>
              <a:prstDash val="solid"/>
              <a:round/>
              <a:headEnd len="sm" w="sm" type="none"/>
              <a:tailEnd len="sm" w="sm" type="none"/>
            </a:ln>
          </p:spPr>
        </p:cxnSp>
        <p:sp>
          <p:nvSpPr>
            <p:cNvPr id="614" name="Google Shape;614;p67"/>
            <p:cNvSpPr/>
            <p:nvPr/>
          </p:nvSpPr>
          <p:spPr>
            <a:xfrm>
              <a:off x="0" y="3124330"/>
              <a:ext cx="11236272" cy="1041231"/>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67"/>
            <p:cNvSpPr txBox="1"/>
            <p:nvPr/>
          </p:nvSpPr>
          <p:spPr>
            <a:xfrm>
              <a:off x="0" y="3124330"/>
              <a:ext cx="11236272" cy="1041231"/>
            </a:xfrm>
            <a:prstGeom prst="rect">
              <a:avLst/>
            </a:prstGeom>
            <a:noFill/>
            <a:ln>
              <a:noFill/>
            </a:ln>
          </p:spPr>
          <p:txBody>
            <a:bodyPr anchorCtr="0" anchor="t" bIns="110475" lIns="110475" spcFirstLastPara="1" rIns="110475" wrap="square" tIns="110475">
              <a:noAutofit/>
            </a:bodyPr>
            <a:lstStyle/>
            <a:p>
              <a:pPr indent="0" lvl="0" marL="0" marR="0" rtl="0" algn="l">
                <a:lnSpc>
                  <a:spcPct val="90000"/>
                </a:lnSpc>
                <a:spcBef>
                  <a:spcPts val="0"/>
                </a:spcBef>
                <a:spcAft>
                  <a:spcPts val="0"/>
                </a:spcAft>
                <a:buClr>
                  <a:schemeClr val="lt1"/>
                </a:buClr>
                <a:buSzPts val="2900"/>
                <a:buFont typeface="Century Gothic"/>
                <a:buNone/>
              </a:pPr>
              <a:r>
                <a:rPr lang="en-US" sz="2900">
                  <a:solidFill>
                    <a:schemeClr val="lt1"/>
                  </a:solidFill>
                  <a:latin typeface="Century Gothic"/>
                  <a:ea typeface="Century Gothic"/>
                  <a:cs typeface="Century Gothic"/>
                  <a:sym typeface="Century Gothic"/>
                </a:rPr>
                <a:t>NameNode chooses data nodes, which are on the same rack or a nearby rock to read/ write requests (client node). </a:t>
              </a:r>
              <a:endParaRPr sz="2900">
                <a:solidFill>
                  <a:schemeClr val="lt1"/>
                </a:solidFill>
                <a:latin typeface="Century Gothic"/>
                <a:ea typeface="Century Gothic"/>
                <a:cs typeface="Century Gothic"/>
                <a:sym typeface="Century Gothic"/>
              </a:endParaRPr>
            </a:p>
          </p:txBody>
        </p:sp>
        <p:cxnSp>
          <p:nvCxnSpPr>
            <p:cNvPr id="616" name="Google Shape;616;p67"/>
            <p:cNvCxnSpPr/>
            <p:nvPr/>
          </p:nvCxnSpPr>
          <p:spPr>
            <a:xfrm>
              <a:off x="0" y="4165562"/>
              <a:ext cx="11236272" cy="0"/>
            </a:xfrm>
            <a:prstGeom prst="straightConnector1">
              <a:avLst/>
            </a:prstGeom>
            <a:solidFill>
              <a:srgbClr val="599BD5"/>
            </a:solidFill>
            <a:ln cap="flat" cmpd="sng" w="12700">
              <a:solidFill>
                <a:srgbClr val="599BD5"/>
              </a:solidFill>
              <a:prstDash val="solid"/>
              <a:round/>
              <a:headEnd len="sm" w="sm" type="none"/>
              <a:tailEnd len="sm" w="sm" type="none"/>
            </a:ln>
          </p:spPr>
        </p:cxnSp>
        <p:sp>
          <p:nvSpPr>
            <p:cNvPr id="617" name="Google Shape;617;p67"/>
            <p:cNvSpPr/>
            <p:nvPr/>
          </p:nvSpPr>
          <p:spPr>
            <a:xfrm>
              <a:off x="0" y="4165562"/>
              <a:ext cx="11236272" cy="1041231"/>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67"/>
            <p:cNvSpPr txBox="1"/>
            <p:nvPr/>
          </p:nvSpPr>
          <p:spPr>
            <a:xfrm>
              <a:off x="0" y="4165562"/>
              <a:ext cx="11236272" cy="1041231"/>
            </a:xfrm>
            <a:prstGeom prst="rect">
              <a:avLst/>
            </a:prstGeom>
            <a:noFill/>
            <a:ln>
              <a:noFill/>
            </a:ln>
          </p:spPr>
          <p:txBody>
            <a:bodyPr anchorCtr="0" anchor="t" bIns="110475" lIns="110475" spcFirstLastPara="1" rIns="110475" wrap="square" tIns="110475">
              <a:noAutofit/>
            </a:bodyPr>
            <a:lstStyle/>
            <a:p>
              <a:pPr indent="0" lvl="0" marL="0" marR="0" rtl="0" algn="l">
                <a:lnSpc>
                  <a:spcPct val="90000"/>
                </a:lnSpc>
                <a:spcBef>
                  <a:spcPts val="0"/>
                </a:spcBef>
                <a:spcAft>
                  <a:spcPts val="0"/>
                </a:spcAft>
                <a:buClr>
                  <a:schemeClr val="lt1"/>
                </a:buClr>
                <a:buSzPts val="2900"/>
                <a:buFont typeface="Century Gothic"/>
                <a:buNone/>
              </a:pPr>
              <a:r>
                <a:rPr b="1" lang="en-US" sz="2900">
                  <a:solidFill>
                    <a:schemeClr val="lt1"/>
                  </a:solidFill>
                  <a:latin typeface="Century Gothic"/>
                  <a:ea typeface="Century Gothic"/>
                  <a:cs typeface="Century Gothic"/>
                  <a:sym typeface="Century Gothic"/>
                </a:rPr>
                <a:t>HDFS</a:t>
              </a:r>
              <a:r>
                <a:rPr lang="en-US" sz="2900">
                  <a:solidFill>
                    <a:schemeClr val="lt1"/>
                  </a:solidFill>
                  <a:latin typeface="Century Gothic"/>
                  <a:ea typeface="Century Gothic"/>
                  <a:cs typeface="Century Gothic"/>
                  <a:sym typeface="Century Gothic"/>
                </a:rPr>
                <a:t> Namenode achieves this rack information by maintaining rack ids of each data node.</a:t>
              </a:r>
              <a:endParaRPr sz="2900">
                <a:solidFill>
                  <a:schemeClr val="lt1"/>
                </a:solidFill>
                <a:latin typeface="Century Gothic"/>
                <a:ea typeface="Century Gothic"/>
                <a:cs typeface="Century Gothic"/>
                <a:sym typeface="Century Gothic"/>
              </a:endParaRPr>
            </a:p>
          </p:txBody>
        </p:sp>
      </p:gr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2" name="Shape 622"/>
        <p:cNvGrpSpPr/>
        <p:nvPr/>
      </p:nvGrpSpPr>
      <p:grpSpPr>
        <a:xfrm>
          <a:off x="0" y="0"/>
          <a:ext cx="0" cy="0"/>
          <a:chOff x="0" y="0"/>
          <a:chExt cx="0" cy="0"/>
        </a:xfrm>
      </p:grpSpPr>
      <p:sp>
        <p:nvSpPr>
          <p:cNvPr id="623" name="Google Shape;623;p68"/>
          <p:cNvSpPr txBox="1"/>
          <p:nvPr>
            <p:ph type="title"/>
          </p:nvPr>
        </p:nvSpPr>
        <p:spPr>
          <a:xfrm>
            <a:off x="519194" y="639315"/>
            <a:ext cx="10820399" cy="833024"/>
          </a:xfrm>
          <a:prstGeom prst="rect">
            <a:avLst/>
          </a:prstGeom>
          <a:noFill/>
          <a:ln>
            <a:noFill/>
          </a:ln>
        </p:spPr>
        <p:txBody>
          <a:bodyPr anchorCtr="0" anchor="ctr" bIns="45700" lIns="91425" spcFirstLastPara="1" rIns="91425" wrap="square" tIns="45700">
            <a:normAutofit/>
          </a:bodyPr>
          <a:lstStyle/>
          <a:p>
            <a:pPr indent="0" lvl="0" marL="0" rtl="0" algn="r">
              <a:lnSpc>
                <a:spcPct val="90000"/>
              </a:lnSpc>
              <a:spcBef>
                <a:spcPts val="0"/>
              </a:spcBef>
              <a:spcAft>
                <a:spcPts val="0"/>
              </a:spcAft>
              <a:buClr>
                <a:schemeClr val="accent4"/>
              </a:buClr>
              <a:buSzPts val="4000"/>
              <a:buFont typeface="Century Gothic"/>
              <a:buNone/>
            </a:pPr>
            <a:r>
              <a:rPr lang="en-US" cap="none"/>
              <a:t>Replica Placement Via Rack Awareness</a:t>
            </a:r>
            <a:endParaRPr cap="none"/>
          </a:p>
        </p:txBody>
      </p:sp>
      <p:sp>
        <p:nvSpPr>
          <p:cNvPr id="624" name="Google Shape;624;p68"/>
          <p:cNvSpPr txBox="1"/>
          <p:nvPr>
            <p:ph idx="1" type="body"/>
          </p:nvPr>
        </p:nvSpPr>
        <p:spPr>
          <a:xfrm>
            <a:off x="519193" y="1658320"/>
            <a:ext cx="11120033" cy="4757978"/>
          </a:xfrm>
          <a:prstGeom prst="rect">
            <a:avLst/>
          </a:prstGeom>
          <a:noFill/>
          <a:ln>
            <a:noFill/>
          </a:ln>
        </p:spPr>
        <p:txBody>
          <a:bodyPr anchorCtr="0" anchor="t" bIns="45700" lIns="91425" spcFirstLastPara="1" rIns="91425" wrap="square" tIns="45700">
            <a:normAutofit fontScale="77500" lnSpcReduction="20000"/>
          </a:bodyPr>
          <a:lstStyle/>
          <a:p>
            <a:pPr indent="-228600" lvl="0" marL="228600" rtl="0" algn="l">
              <a:lnSpc>
                <a:spcPct val="110000"/>
              </a:lnSpc>
              <a:spcBef>
                <a:spcPts val="0"/>
              </a:spcBef>
              <a:spcAft>
                <a:spcPts val="0"/>
              </a:spcAft>
              <a:buClr>
                <a:schemeClr val="lt1"/>
              </a:buClr>
              <a:buSzPct val="100000"/>
              <a:buChar char="•"/>
            </a:pPr>
            <a:r>
              <a:rPr lang="en-US"/>
              <a:t>A simple policy is to place replicas on the rack to prevent losing of data when an entire rack fails. And allow the use of bandwidth from multiple racks when reading a file.</a:t>
            </a:r>
            <a:endParaRPr/>
          </a:p>
          <a:p>
            <a:pPr indent="-228600" lvl="0" marL="228600" rtl="0" algn="l">
              <a:lnSpc>
                <a:spcPct val="110000"/>
              </a:lnSpc>
              <a:spcBef>
                <a:spcPts val="1000"/>
              </a:spcBef>
              <a:spcAft>
                <a:spcPts val="0"/>
              </a:spcAft>
              <a:buClr>
                <a:schemeClr val="lt1"/>
              </a:buClr>
              <a:buSzPct val="100000"/>
              <a:buChar char="•"/>
            </a:pPr>
            <a:r>
              <a:rPr lang="en-US"/>
              <a:t>On multiple rack clusters, </a:t>
            </a:r>
            <a:r>
              <a:rPr b="1" lang="en-US" u="sng">
                <a:solidFill>
                  <a:schemeClr val="hlink"/>
                </a:solidFill>
                <a:hlinkClick r:id="rId3"/>
              </a:rPr>
              <a:t>block</a:t>
            </a:r>
            <a:r>
              <a:rPr lang="en-US"/>
              <a:t> replication follows the below policy:</a:t>
            </a:r>
            <a:endParaRPr/>
          </a:p>
          <a:p>
            <a:pPr indent="-228600" lvl="1" marL="685800" rtl="0" algn="l">
              <a:lnSpc>
                <a:spcPct val="110000"/>
              </a:lnSpc>
              <a:spcBef>
                <a:spcPts val="500"/>
              </a:spcBef>
              <a:spcAft>
                <a:spcPts val="0"/>
              </a:spcAft>
              <a:buClr>
                <a:srgbClr val="FFF2CC"/>
              </a:buClr>
              <a:buSzPct val="100000"/>
              <a:buChar char="•"/>
            </a:pPr>
            <a:r>
              <a:rPr lang="en-US"/>
              <a:t>You should not place more than one replica on one node.</a:t>
            </a:r>
            <a:endParaRPr/>
          </a:p>
          <a:p>
            <a:pPr indent="-228600" lvl="1" marL="685800" rtl="0" algn="l">
              <a:lnSpc>
                <a:spcPct val="110000"/>
              </a:lnSpc>
              <a:spcBef>
                <a:spcPts val="500"/>
              </a:spcBef>
              <a:spcAft>
                <a:spcPts val="0"/>
              </a:spcAft>
              <a:buClr>
                <a:srgbClr val="FFF2CC"/>
              </a:buClr>
              <a:buSzPct val="100000"/>
              <a:buChar char="•"/>
            </a:pPr>
            <a:r>
              <a:rPr lang="en-US"/>
              <a:t> You should also not place more than two replicas on the same rack. </a:t>
            </a:r>
            <a:endParaRPr/>
          </a:p>
          <a:p>
            <a:pPr indent="-228600" lvl="1" marL="685800" rtl="0" algn="l">
              <a:lnSpc>
                <a:spcPct val="110000"/>
              </a:lnSpc>
              <a:spcBef>
                <a:spcPts val="500"/>
              </a:spcBef>
              <a:spcAft>
                <a:spcPts val="0"/>
              </a:spcAft>
              <a:buClr>
                <a:srgbClr val="FFF2CC"/>
              </a:buClr>
              <a:buSzPct val="100000"/>
              <a:buChar char="•"/>
            </a:pPr>
            <a:r>
              <a:rPr lang="en-US"/>
              <a:t>This has a bottleneck that number of racks used for block replication should be always less than the total number of block replicas.</a:t>
            </a:r>
            <a:endParaRPr/>
          </a:p>
          <a:p>
            <a:pPr indent="-51435" lvl="0" marL="228600" rtl="0" algn="l">
              <a:lnSpc>
                <a:spcPct val="110000"/>
              </a:lnSpc>
              <a:spcBef>
                <a:spcPts val="1000"/>
              </a:spcBef>
              <a:spcAft>
                <a:spcPts val="0"/>
              </a:spcAft>
              <a:buClr>
                <a:schemeClr val="lt1"/>
              </a:buClr>
              <a:buSzPct val="100000"/>
              <a:buNone/>
            </a:pPr>
            <a:r>
              <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8" name="Shape 628"/>
        <p:cNvGrpSpPr/>
        <p:nvPr/>
      </p:nvGrpSpPr>
      <p:grpSpPr>
        <a:xfrm>
          <a:off x="0" y="0"/>
          <a:ext cx="0" cy="0"/>
          <a:chOff x="0" y="0"/>
          <a:chExt cx="0" cy="0"/>
        </a:xfrm>
      </p:grpSpPr>
      <p:pic>
        <p:nvPicPr>
          <p:cNvPr descr="Rack Awareness in Hadoop" id="629" name="Google Shape;629;p69"/>
          <p:cNvPicPr preferRelativeResize="0"/>
          <p:nvPr/>
        </p:nvPicPr>
        <p:blipFill rotWithShape="1">
          <a:blip r:embed="rId3">
            <a:alphaModFix/>
          </a:blip>
          <a:srcRect b="0" l="0" r="0" t="0"/>
          <a:stretch/>
        </p:blipFill>
        <p:spPr>
          <a:xfrm>
            <a:off x="821411" y="232475"/>
            <a:ext cx="10507850" cy="6377552"/>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3" name="Shape 633"/>
        <p:cNvGrpSpPr/>
        <p:nvPr/>
      </p:nvGrpSpPr>
      <p:grpSpPr>
        <a:xfrm>
          <a:off x="0" y="0"/>
          <a:ext cx="0" cy="0"/>
          <a:chOff x="0" y="0"/>
          <a:chExt cx="0" cy="0"/>
        </a:xfrm>
      </p:grpSpPr>
      <p:pic>
        <p:nvPicPr>
          <p:cNvPr descr="Image result for hadoop hdfs architecture" id="634" name="Google Shape;634;p70"/>
          <p:cNvPicPr preferRelativeResize="0"/>
          <p:nvPr/>
        </p:nvPicPr>
        <p:blipFill rotWithShape="1">
          <a:blip r:embed="rId3">
            <a:alphaModFix/>
          </a:blip>
          <a:srcRect b="0" l="0" r="0" t="0"/>
          <a:stretch/>
        </p:blipFill>
        <p:spPr>
          <a:xfrm>
            <a:off x="929898" y="259596"/>
            <a:ext cx="10461356" cy="6338807"/>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8" name="Shape 638"/>
        <p:cNvGrpSpPr/>
        <p:nvPr/>
      </p:nvGrpSpPr>
      <p:grpSpPr>
        <a:xfrm>
          <a:off x="0" y="0"/>
          <a:ext cx="0" cy="0"/>
          <a:chOff x="0" y="0"/>
          <a:chExt cx="0" cy="0"/>
        </a:xfrm>
      </p:grpSpPr>
      <p:sp>
        <p:nvSpPr>
          <p:cNvPr id="639" name="Google Shape;639;p71"/>
          <p:cNvSpPr txBox="1"/>
          <p:nvPr/>
        </p:nvSpPr>
        <p:spPr>
          <a:xfrm>
            <a:off x="9928226" y="6454775"/>
            <a:ext cx="282575" cy="2667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Clr>
                <a:srgbClr val="878787"/>
              </a:buClr>
              <a:buSzPts val="1200"/>
              <a:buFont typeface="Arial"/>
              <a:buNone/>
            </a:pPr>
            <a:fld id="{00000000-1234-1234-1234-123412341234}" type="slidenum">
              <a:rPr lang="en-US" sz="1200">
                <a:solidFill>
                  <a:srgbClr val="878787"/>
                </a:solidFill>
                <a:latin typeface="Merriweather Sans"/>
                <a:ea typeface="Merriweather Sans"/>
                <a:cs typeface="Merriweather Sans"/>
                <a:sym typeface="Merriweather Sans"/>
              </a:rPr>
              <a:t>‹#›</a:t>
            </a:fld>
            <a:endParaRPr sz="1200">
              <a:solidFill>
                <a:srgbClr val="878787"/>
              </a:solidFill>
              <a:latin typeface="Merriweather Sans"/>
              <a:ea typeface="Merriweather Sans"/>
              <a:cs typeface="Merriweather Sans"/>
              <a:sym typeface="Merriweather Sans"/>
            </a:endParaRPr>
          </a:p>
        </p:txBody>
      </p:sp>
      <p:sp>
        <p:nvSpPr>
          <p:cNvPr id="640" name="Google Shape;640;p71"/>
          <p:cNvSpPr txBox="1"/>
          <p:nvPr>
            <p:ph type="title"/>
          </p:nvPr>
        </p:nvSpPr>
        <p:spPr>
          <a:xfrm>
            <a:off x="2354179" y="324853"/>
            <a:ext cx="8610600" cy="678448"/>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accent4"/>
              </a:buClr>
              <a:buSzPts val="4000"/>
              <a:buFont typeface="Century Gothic"/>
              <a:buNone/>
            </a:pPr>
            <a:r>
              <a:rPr lang="en-US"/>
              <a:t>HADOOP HDFS</a:t>
            </a:r>
            <a:endParaRPr/>
          </a:p>
        </p:txBody>
      </p:sp>
      <p:sp>
        <p:nvSpPr>
          <p:cNvPr id="641" name="Google Shape;641;p71"/>
          <p:cNvSpPr txBox="1"/>
          <p:nvPr>
            <p:ph idx="1" type="body"/>
          </p:nvPr>
        </p:nvSpPr>
        <p:spPr>
          <a:xfrm>
            <a:off x="661737" y="1109435"/>
            <a:ext cx="8229600" cy="794657"/>
          </a:xfrm>
          <a:prstGeom prst="rect">
            <a:avLst/>
          </a:prstGeom>
          <a:noFill/>
          <a:ln>
            <a:noFill/>
          </a:ln>
        </p:spPr>
        <p:txBody>
          <a:bodyPr anchorCtr="0" anchor="t" bIns="45700" lIns="91425" spcFirstLastPara="1" rIns="91425" wrap="square" tIns="45700">
            <a:normAutofit/>
          </a:bodyPr>
          <a:lstStyle/>
          <a:p>
            <a:pPr indent="0" lvl="1" marL="457200" rtl="0" algn="l">
              <a:lnSpc>
                <a:spcPct val="90000"/>
              </a:lnSpc>
              <a:spcBef>
                <a:spcPts val="0"/>
              </a:spcBef>
              <a:spcAft>
                <a:spcPts val="0"/>
              </a:spcAft>
              <a:buClr>
                <a:srgbClr val="FFF2CC"/>
              </a:buClr>
              <a:buSzPts val="3600"/>
              <a:buNone/>
            </a:pPr>
            <a:r>
              <a:rPr lang="en-US"/>
              <a:t>File Writes (Creating a New File)</a:t>
            </a:r>
            <a:endParaRPr/>
          </a:p>
          <a:p>
            <a:pPr indent="0" lvl="2" marL="914400" rtl="0" algn="l">
              <a:lnSpc>
                <a:spcPct val="90000"/>
              </a:lnSpc>
              <a:spcBef>
                <a:spcPts val="500"/>
              </a:spcBef>
              <a:spcAft>
                <a:spcPts val="0"/>
              </a:spcAft>
              <a:buClr>
                <a:schemeClr val="lt1"/>
              </a:buClr>
              <a:buSzPts val="3200"/>
              <a:buNone/>
            </a:pPr>
            <a:r>
              <a:t/>
            </a:r>
            <a:endParaRPr/>
          </a:p>
        </p:txBody>
      </p:sp>
      <p:pic>
        <p:nvPicPr>
          <p:cNvPr id="642" name="Google Shape;642;p71"/>
          <p:cNvPicPr preferRelativeResize="0"/>
          <p:nvPr/>
        </p:nvPicPr>
        <p:blipFill rotWithShape="1">
          <a:blip r:embed="rId3">
            <a:alphaModFix/>
          </a:blip>
          <a:srcRect b="0" l="0" r="0" t="0"/>
          <a:stretch/>
        </p:blipFill>
        <p:spPr>
          <a:xfrm>
            <a:off x="397043" y="1804737"/>
            <a:ext cx="10900610" cy="4502976"/>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6" name="Shape 646"/>
        <p:cNvGrpSpPr/>
        <p:nvPr/>
      </p:nvGrpSpPr>
      <p:grpSpPr>
        <a:xfrm>
          <a:off x="0" y="0"/>
          <a:ext cx="0" cy="0"/>
          <a:chOff x="0" y="0"/>
          <a:chExt cx="0" cy="0"/>
        </a:xfrm>
      </p:grpSpPr>
      <p:pic>
        <p:nvPicPr>
          <p:cNvPr id="647" name="Google Shape;647;p72"/>
          <p:cNvPicPr preferRelativeResize="0"/>
          <p:nvPr/>
        </p:nvPicPr>
        <p:blipFill rotWithShape="1">
          <a:blip r:embed="rId3">
            <a:alphaModFix/>
          </a:blip>
          <a:srcRect b="0" l="0" r="0" t="0"/>
          <a:stretch/>
        </p:blipFill>
        <p:spPr>
          <a:xfrm>
            <a:off x="617482" y="653940"/>
            <a:ext cx="10957035" cy="5550119"/>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1" name="Shape 651"/>
        <p:cNvGrpSpPr/>
        <p:nvPr/>
      </p:nvGrpSpPr>
      <p:grpSpPr>
        <a:xfrm>
          <a:off x="0" y="0"/>
          <a:ext cx="0" cy="0"/>
          <a:chOff x="0" y="0"/>
          <a:chExt cx="0" cy="0"/>
        </a:xfrm>
      </p:grpSpPr>
      <p:pic>
        <p:nvPicPr>
          <p:cNvPr id="652" name="Google Shape;652;p73"/>
          <p:cNvPicPr preferRelativeResize="0"/>
          <p:nvPr/>
        </p:nvPicPr>
        <p:blipFill rotWithShape="1">
          <a:blip r:embed="rId3">
            <a:alphaModFix/>
          </a:blip>
          <a:srcRect b="0" l="0" r="0" t="0"/>
          <a:stretch/>
        </p:blipFill>
        <p:spPr>
          <a:xfrm>
            <a:off x="898634" y="260350"/>
            <a:ext cx="10152994" cy="6337300"/>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6" name="Shape 656"/>
        <p:cNvGrpSpPr/>
        <p:nvPr/>
      </p:nvGrpSpPr>
      <p:grpSpPr>
        <a:xfrm>
          <a:off x="0" y="0"/>
          <a:ext cx="0" cy="0"/>
          <a:chOff x="0" y="0"/>
          <a:chExt cx="0" cy="0"/>
        </a:xfrm>
      </p:grpSpPr>
      <p:pic>
        <p:nvPicPr>
          <p:cNvPr id="657" name="Google Shape;657;p74"/>
          <p:cNvPicPr preferRelativeResize="0"/>
          <p:nvPr/>
        </p:nvPicPr>
        <p:blipFill rotWithShape="1">
          <a:blip r:embed="rId3">
            <a:alphaModFix/>
          </a:blip>
          <a:srcRect b="0" l="0" r="0" t="0"/>
          <a:stretch/>
        </p:blipFill>
        <p:spPr>
          <a:xfrm>
            <a:off x="867103" y="268014"/>
            <a:ext cx="10310649" cy="5959365"/>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1" name="Shape 661"/>
        <p:cNvGrpSpPr/>
        <p:nvPr/>
      </p:nvGrpSpPr>
      <p:grpSpPr>
        <a:xfrm>
          <a:off x="0" y="0"/>
          <a:ext cx="0" cy="0"/>
          <a:chOff x="0" y="0"/>
          <a:chExt cx="0" cy="0"/>
        </a:xfrm>
      </p:grpSpPr>
      <p:pic>
        <p:nvPicPr>
          <p:cNvPr id="662" name="Google Shape;662;p75"/>
          <p:cNvPicPr preferRelativeResize="0"/>
          <p:nvPr/>
        </p:nvPicPr>
        <p:blipFill rotWithShape="1">
          <a:blip r:embed="rId3">
            <a:alphaModFix/>
          </a:blip>
          <a:srcRect b="0" l="0" r="0" t="0"/>
          <a:stretch/>
        </p:blipFill>
        <p:spPr>
          <a:xfrm>
            <a:off x="504497" y="393700"/>
            <a:ext cx="11035862" cy="6070600"/>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6" name="Shape 666"/>
        <p:cNvGrpSpPr/>
        <p:nvPr/>
      </p:nvGrpSpPr>
      <p:grpSpPr>
        <a:xfrm>
          <a:off x="0" y="0"/>
          <a:ext cx="0" cy="0"/>
          <a:chOff x="0" y="0"/>
          <a:chExt cx="0" cy="0"/>
        </a:xfrm>
      </p:grpSpPr>
      <p:sp>
        <p:nvSpPr>
          <p:cNvPr id="667" name="Google Shape;667;p76"/>
          <p:cNvSpPr txBox="1"/>
          <p:nvPr>
            <p:ph type="title"/>
          </p:nvPr>
        </p:nvSpPr>
        <p:spPr>
          <a:xfrm>
            <a:off x="1866900" y="300942"/>
            <a:ext cx="8610600" cy="925974"/>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lt1"/>
              </a:buClr>
              <a:buSzPts val="4000"/>
              <a:buFont typeface="Arial"/>
              <a:buNone/>
            </a:pPr>
            <a:r>
              <a:rPr b="1" lang="en-US">
                <a:latin typeface="Arial"/>
                <a:ea typeface="Arial"/>
                <a:cs typeface="Arial"/>
                <a:sym typeface="Arial"/>
              </a:rPr>
              <a:t>HDFS SUMMARY </a:t>
            </a:r>
            <a:endParaRPr/>
          </a:p>
        </p:txBody>
      </p:sp>
      <p:sp>
        <p:nvSpPr>
          <p:cNvPr id="668" name="Google Shape;668;p76"/>
          <p:cNvSpPr txBox="1"/>
          <p:nvPr>
            <p:ph idx="1" type="body"/>
          </p:nvPr>
        </p:nvSpPr>
        <p:spPr>
          <a:xfrm>
            <a:off x="228600" y="1504709"/>
            <a:ext cx="5334000" cy="4815067"/>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lt1"/>
              </a:buClr>
              <a:buSzPts val="2800"/>
              <a:buChar char="•"/>
            </a:pPr>
            <a:r>
              <a:rPr lang="en-US" sz="2800"/>
              <a:t>Hadoop Distributed File System</a:t>
            </a:r>
            <a:endParaRPr/>
          </a:p>
          <a:p>
            <a:pPr indent="-228600" lvl="0" marL="228600" rtl="0" algn="l">
              <a:lnSpc>
                <a:spcPct val="90000"/>
              </a:lnSpc>
              <a:spcBef>
                <a:spcPts val="1000"/>
              </a:spcBef>
              <a:spcAft>
                <a:spcPts val="0"/>
              </a:spcAft>
              <a:buClr>
                <a:schemeClr val="lt1"/>
              </a:buClr>
              <a:buSzPts val="2800"/>
              <a:buChar char="•"/>
            </a:pPr>
            <a:r>
              <a:rPr lang="en-US" sz="2800"/>
              <a:t>Stores files in blocks across many nodes in a cluster</a:t>
            </a:r>
            <a:endParaRPr/>
          </a:p>
          <a:p>
            <a:pPr indent="-228600" lvl="0" marL="228600" rtl="0" algn="l">
              <a:lnSpc>
                <a:spcPct val="90000"/>
              </a:lnSpc>
              <a:spcBef>
                <a:spcPts val="1000"/>
              </a:spcBef>
              <a:spcAft>
                <a:spcPts val="0"/>
              </a:spcAft>
              <a:buClr>
                <a:schemeClr val="lt1"/>
              </a:buClr>
              <a:buSzPts val="2800"/>
              <a:buChar char="•"/>
            </a:pPr>
            <a:r>
              <a:rPr lang="en-US" sz="2800"/>
              <a:t>Replicates the blocks across nodes for durability </a:t>
            </a:r>
            <a:endParaRPr/>
          </a:p>
          <a:p>
            <a:pPr indent="-228600" lvl="1" marL="685800" rtl="0" algn="l">
              <a:lnSpc>
                <a:spcPct val="90000"/>
              </a:lnSpc>
              <a:spcBef>
                <a:spcPts val="500"/>
              </a:spcBef>
              <a:spcAft>
                <a:spcPts val="0"/>
              </a:spcAft>
              <a:buClr>
                <a:schemeClr val="lt1"/>
              </a:buClr>
              <a:buSzPts val="2800"/>
              <a:buChar char="•"/>
            </a:pPr>
            <a:r>
              <a:rPr lang="en-US" sz="2800"/>
              <a:t>Default – 128 MB</a:t>
            </a:r>
            <a:endParaRPr/>
          </a:p>
          <a:p>
            <a:pPr indent="-228600" lvl="0" marL="228600" rtl="0" algn="l">
              <a:lnSpc>
                <a:spcPct val="90000"/>
              </a:lnSpc>
              <a:spcBef>
                <a:spcPts val="1000"/>
              </a:spcBef>
              <a:spcAft>
                <a:spcPts val="0"/>
              </a:spcAft>
              <a:buClr>
                <a:schemeClr val="lt1"/>
              </a:buClr>
              <a:buSzPts val="2800"/>
              <a:buChar char="•"/>
            </a:pPr>
            <a:r>
              <a:rPr lang="en-US" sz="2800"/>
              <a:t>Master/Slave Architecture</a:t>
            </a:r>
            <a:endParaRPr/>
          </a:p>
          <a:p>
            <a:pPr indent="-50800" lvl="0" marL="228600" rtl="0" algn="l">
              <a:lnSpc>
                <a:spcPct val="90000"/>
              </a:lnSpc>
              <a:spcBef>
                <a:spcPts val="1000"/>
              </a:spcBef>
              <a:spcAft>
                <a:spcPts val="0"/>
              </a:spcAft>
              <a:buClr>
                <a:schemeClr val="lt1"/>
              </a:buClr>
              <a:buSzPts val="2800"/>
              <a:buNone/>
            </a:pPr>
            <a:r>
              <a:t/>
            </a:r>
            <a:endParaRPr sz="2800"/>
          </a:p>
        </p:txBody>
      </p:sp>
      <p:sp>
        <p:nvSpPr>
          <p:cNvPr id="669" name="Google Shape;669;p76"/>
          <p:cNvSpPr txBox="1"/>
          <p:nvPr>
            <p:ph idx="2" type="body"/>
          </p:nvPr>
        </p:nvSpPr>
        <p:spPr>
          <a:xfrm>
            <a:off x="6172200" y="1226916"/>
            <a:ext cx="5334000" cy="5231757"/>
          </a:xfrm>
          <a:prstGeom prst="rect">
            <a:avLst/>
          </a:prstGeom>
          <a:noFill/>
          <a:ln>
            <a:noFill/>
          </a:ln>
        </p:spPr>
        <p:txBody>
          <a:bodyPr anchorCtr="0" anchor="t" bIns="45700" lIns="91425" spcFirstLastPara="1" rIns="91425" wrap="square" tIns="45700">
            <a:normAutofit lnSpcReduction="10000"/>
          </a:bodyPr>
          <a:lstStyle/>
          <a:p>
            <a:pPr indent="-228600" lvl="0" marL="228600" rtl="0" algn="l">
              <a:lnSpc>
                <a:spcPct val="90000"/>
              </a:lnSpc>
              <a:spcBef>
                <a:spcPts val="0"/>
              </a:spcBef>
              <a:spcAft>
                <a:spcPts val="0"/>
              </a:spcAft>
              <a:buClr>
                <a:schemeClr val="lt1"/>
              </a:buClr>
              <a:buSzPts val="2400"/>
              <a:buChar char="•"/>
            </a:pPr>
            <a:r>
              <a:rPr lang="en-US" sz="2400"/>
              <a:t>HDFS Master</a:t>
            </a:r>
            <a:endParaRPr/>
          </a:p>
          <a:p>
            <a:pPr indent="-228600" lvl="1" marL="685800" rtl="0" algn="l">
              <a:lnSpc>
                <a:spcPct val="90000"/>
              </a:lnSpc>
              <a:spcBef>
                <a:spcPts val="500"/>
              </a:spcBef>
              <a:spcAft>
                <a:spcPts val="0"/>
              </a:spcAft>
              <a:buClr>
                <a:schemeClr val="lt1"/>
              </a:buClr>
              <a:buSzPts val="2400"/>
              <a:buChar char="•"/>
            </a:pPr>
            <a:r>
              <a:rPr lang="en-US" sz="2400"/>
              <a:t>NameNode</a:t>
            </a:r>
            <a:endParaRPr sz="2400"/>
          </a:p>
          <a:p>
            <a:pPr indent="-228600" lvl="2" marL="1143000" rtl="0" algn="l">
              <a:lnSpc>
                <a:spcPct val="90000"/>
              </a:lnSpc>
              <a:spcBef>
                <a:spcPts val="500"/>
              </a:spcBef>
              <a:spcAft>
                <a:spcPts val="0"/>
              </a:spcAft>
              <a:buClr>
                <a:schemeClr val="lt1"/>
              </a:buClr>
              <a:buSzPts val="2400"/>
              <a:buChar char="•"/>
            </a:pPr>
            <a:r>
              <a:rPr lang="en-US" sz="2400"/>
              <a:t>Runs on a single node as a master process</a:t>
            </a:r>
            <a:endParaRPr/>
          </a:p>
          <a:p>
            <a:pPr indent="-228600" lvl="2" marL="1143000" rtl="0" algn="l">
              <a:lnSpc>
                <a:spcPct val="90000"/>
              </a:lnSpc>
              <a:spcBef>
                <a:spcPts val="500"/>
              </a:spcBef>
              <a:spcAft>
                <a:spcPts val="0"/>
              </a:spcAft>
              <a:buClr>
                <a:schemeClr val="lt1"/>
              </a:buClr>
              <a:buSzPts val="2400"/>
              <a:buChar char="•"/>
            </a:pPr>
            <a:r>
              <a:rPr lang="en-US" sz="2400"/>
              <a:t>Directs client access to files in HDFS</a:t>
            </a:r>
            <a:endParaRPr/>
          </a:p>
          <a:p>
            <a:pPr indent="-228600" lvl="0" marL="228600" rtl="0" algn="l">
              <a:lnSpc>
                <a:spcPct val="90000"/>
              </a:lnSpc>
              <a:spcBef>
                <a:spcPts val="1000"/>
              </a:spcBef>
              <a:spcAft>
                <a:spcPts val="0"/>
              </a:spcAft>
              <a:buClr>
                <a:schemeClr val="lt1"/>
              </a:buClr>
              <a:buSzPts val="2400"/>
              <a:buChar char="•"/>
            </a:pPr>
            <a:r>
              <a:rPr lang="en-US" sz="2400"/>
              <a:t>HDFS Slave</a:t>
            </a:r>
            <a:endParaRPr/>
          </a:p>
          <a:p>
            <a:pPr indent="-228600" lvl="1" marL="685800" rtl="0" algn="l">
              <a:lnSpc>
                <a:spcPct val="90000"/>
              </a:lnSpc>
              <a:spcBef>
                <a:spcPts val="500"/>
              </a:spcBef>
              <a:spcAft>
                <a:spcPts val="0"/>
              </a:spcAft>
              <a:buClr>
                <a:schemeClr val="lt1"/>
              </a:buClr>
              <a:buSzPts val="2400"/>
              <a:buChar char="•"/>
            </a:pPr>
            <a:r>
              <a:rPr lang="en-US" sz="2400"/>
              <a:t>DataNode</a:t>
            </a:r>
            <a:endParaRPr sz="2400"/>
          </a:p>
          <a:p>
            <a:pPr indent="-228600" lvl="2" marL="1143000" rtl="0" algn="l">
              <a:lnSpc>
                <a:spcPct val="90000"/>
              </a:lnSpc>
              <a:spcBef>
                <a:spcPts val="500"/>
              </a:spcBef>
              <a:spcAft>
                <a:spcPts val="0"/>
              </a:spcAft>
              <a:buClr>
                <a:schemeClr val="lt1"/>
              </a:buClr>
              <a:buSzPts val="2400"/>
              <a:buChar char="•"/>
            </a:pPr>
            <a:r>
              <a:rPr lang="en-US" sz="2400"/>
              <a:t>Runs on all nodes in the cluster</a:t>
            </a:r>
            <a:endParaRPr/>
          </a:p>
          <a:p>
            <a:pPr indent="-228600" lvl="2" marL="1143000" rtl="0" algn="l">
              <a:lnSpc>
                <a:spcPct val="90000"/>
              </a:lnSpc>
              <a:spcBef>
                <a:spcPts val="500"/>
              </a:spcBef>
              <a:spcAft>
                <a:spcPts val="0"/>
              </a:spcAft>
              <a:buClr>
                <a:schemeClr val="lt1"/>
              </a:buClr>
              <a:buSzPts val="2400"/>
              <a:buChar char="•"/>
            </a:pPr>
            <a:r>
              <a:rPr lang="en-US" sz="2400"/>
              <a:t>Block creation/replication/deletion</a:t>
            </a:r>
            <a:endParaRPr/>
          </a:p>
          <a:p>
            <a:pPr indent="-228600" lvl="2" marL="1143000" rtl="0" algn="l">
              <a:lnSpc>
                <a:spcPct val="90000"/>
              </a:lnSpc>
              <a:spcBef>
                <a:spcPts val="500"/>
              </a:spcBef>
              <a:spcAft>
                <a:spcPts val="0"/>
              </a:spcAft>
              <a:buClr>
                <a:schemeClr val="lt1"/>
              </a:buClr>
              <a:buSzPts val="2400"/>
              <a:buChar char="•"/>
            </a:pPr>
            <a:r>
              <a:rPr lang="en-US" sz="2400"/>
              <a:t>Takes orders from the namenode</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9"/>
          <p:cNvSpPr txBox="1"/>
          <p:nvPr>
            <p:ph type="title"/>
          </p:nvPr>
        </p:nvSpPr>
        <p:spPr>
          <a:xfrm>
            <a:off x="2546684" y="343267"/>
            <a:ext cx="8610600" cy="751500"/>
          </a:xfrm>
          <a:prstGeom prst="rect">
            <a:avLst/>
          </a:prstGeom>
          <a:noFill/>
          <a:ln>
            <a:noFill/>
          </a:ln>
        </p:spPr>
        <p:txBody>
          <a:bodyPr anchorCtr="0" anchor="ctr" bIns="45700" lIns="91425" spcFirstLastPara="1" rIns="91425" wrap="square" tIns="45700">
            <a:normAutofit/>
          </a:bodyPr>
          <a:lstStyle/>
          <a:p>
            <a:pPr indent="0" lvl="0" marL="0" rtl="0" algn="r">
              <a:lnSpc>
                <a:spcPct val="90000"/>
              </a:lnSpc>
              <a:spcBef>
                <a:spcPts val="0"/>
              </a:spcBef>
              <a:spcAft>
                <a:spcPts val="0"/>
              </a:spcAft>
              <a:buClr>
                <a:schemeClr val="accent4"/>
              </a:buClr>
              <a:buSzPts val="4000"/>
              <a:buFont typeface="Century Gothic"/>
              <a:buNone/>
            </a:pPr>
            <a:r>
              <a:rPr lang="en-US"/>
              <a:t>DISTRIBUTED SYSTEMS - PROBLEMS</a:t>
            </a:r>
            <a:endParaRPr/>
          </a:p>
        </p:txBody>
      </p:sp>
      <p:sp>
        <p:nvSpPr>
          <p:cNvPr id="200" name="Google Shape;200;p9"/>
          <p:cNvSpPr txBox="1"/>
          <p:nvPr>
            <p:ph idx="1" type="body"/>
          </p:nvPr>
        </p:nvSpPr>
        <p:spPr>
          <a:xfrm>
            <a:off x="228599" y="1094873"/>
            <a:ext cx="11502300" cy="5378100"/>
          </a:xfrm>
          <a:prstGeom prst="rect">
            <a:avLst/>
          </a:prstGeom>
          <a:noFill/>
          <a:ln>
            <a:noFill/>
          </a:ln>
        </p:spPr>
        <p:txBody>
          <a:bodyPr anchorCtr="0" anchor="t" bIns="45700" lIns="91425" spcFirstLastPara="1" rIns="91425" wrap="square" tIns="45700">
            <a:noAutofit/>
          </a:bodyPr>
          <a:lstStyle/>
          <a:p>
            <a:pPr indent="-228600" lvl="1" marL="685800" rtl="0" algn="l">
              <a:lnSpc>
                <a:spcPct val="90000"/>
              </a:lnSpc>
              <a:spcBef>
                <a:spcPts val="0"/>
              </a:spcBef>
              <a:spcAft>
                <a:spcPts val="0"/>
              </a:spcAft>
              <a:buClr>
                <a:srgbClr val="FFF2CC"/>
              </a:buClr>
              <a:buSzPts val="3200"/>
              <a:buChar char="•"/>
            </a:pPr>
            <a:r>
              <a:rPr lang="en-US" sz="3200"/>
              <a:t>Programming for traditional distributed systems is complex </a:t>
            </a:r>
            <a:endParaRPr/>
          </a:p>
          <a:p>
            <a:pPr indent="-228600" lvl="1" marL="685800" rtl="0" algn="l">
              <a:lnSpc>
                <a:spcPct val="90000"/>
              </a:lnSpc>
              <a:spcBef>
                <a:spcPts val="500"/>
              </a:spcBef>
              <a:spcAft>
                <a:spcPts val="0"/>
              </a:spcAft>
              <a:buClr>
                <a:srgbClr val="FFF2CC"/>
              </a:buClr>
              <a:buSzPts val="3200"/>
              <a:buChar char="•"/>
            </a:pPr>
            <a:r>
              <a:rPr lang="en-US" sz="3200"/>
              <a:t>Data exchange requires synchronization</a:t>
            </a:r>
            <a:br>
              <a:rPr lang="en-US" sz="3200"/>
            </a:br>
            <a:r>
              <a:rPr lang="en-US" sz="3200"/>
              <a:t>Finite bandwidth is available</a:t>
            </a:r>
            <a:endParaRPr/>
          </a:p>
          <a:p>
            <a:pPr indent="-228600" lvl="1" marL="685800" rtl="0" algn="l">
              <a:lnSpc>
                <a:spcPct val="90000"/>
              </a:lnSpc>
              <a:spcBef>
                <a:spcPts val="500"/>
              </a:spcBef>
              <a:spcAft>
                <a:spcPts val="0"/>
              </a:spcAft>
              <a:buClr>
                <a:srgbClr val="FFF2CC"/>
              </a:buClr>
              <a:buSzPts val="3200"/>
              <a:buChar char="•"/>
            </a:pPr>
            <a:r>
              <a:rPr lang="en-US" sz="3200"/>
              <a:t>Temporal dependencies are complicated </a:t>
            </a:r>
            <a:endParaRPr/>
          </a:p>
          <a:p>
            <a:pPr indent="-228600" lvl="1" marL="685800" rtl="0" algn="l">
              <a:lnSpc>
                <a:spcPct val="90000"/>
              </a:lnSpc>
              <a:spcBef>
                <a:spcPts val="500"/>
              </a:spcBef>
              <a:spcAft>
                <a:spcPts val="0"/>
              </a:spcAft>
              <a:buClr>
                <a:srgbClr val="FFF2CC"/>
              </a:buClr>
              <a:buSzPts val="3200"/>
              <a:buChar char="•"/>
            </a:pPr>
            <a:r>
              <a:rPr lang="en-US" sz="3200"/>
              <a:t>It is difficult to deal with partial failures of the system </a:t>
            </a:r>
            <a:endParaRPr/>
          </a:p>
          <a:p>
            <a:pPr indent="-228600" lvl="1" marL="685800" rtl="0" algn="l">
              <a:lnSpc>
                <a:spcPct val="90000"/>
              </a:lnSpc>
              <a:spcBef>
                <a:spcPts val="500"/>
              </a:spcBef>
              <a:spcAft>
                <a:spcPts val="0"/>
              </a:spcAft>
              <a:buClr>
                <a:srgbClr val="FFF2CC"/>
              </a:buClr>
              <a:buSzPts val="3200"/>
              <a:buChar char="•"/>
            </a:pPr>
            <a:r>
              <a:rPr lang="en-US" sz="3200"/>
              <a:t>Typically, data for a distributed system is stored on a SAN</a:t>
            </a:r>
            <a:endParaRPr/>
          </a:p>
          <a:p>
            <a:pPr indent="-228600" lvl="1" marL="685800" rtl="0" algn="l">
              <a:lnSpc>
                <a:spcPct val="90000"/>
              </a:lnSpc>
              <a:spcBef>
                <a:spcPts val="500"/>
              </a:spcBef>
              <a:spcAft>
                <a:spcPts val="0"/>
              </a:spcAft>
              <a:buClr>
                <a:srgbClr val="FFF2CC"/>
              </a:buClr>
              <a:buSzPts val="3200"/>
              <a:buChar char="•"/>
            </a:pPr>
            <a:r>
              <a:rPr lang="en-US" sz="3200"/>
              <a:t> At compute time, data is copied to the compute nodes </a:t>
            </a:r>
            <a:endParaRPr/>
          </a:p>
          <a:p>
            <a:pPr indent="-228600" lvl="1" marL="685800" rtl="0" algn="l">
              <a:lnSpc>
                <a:spcPct val="90000"/>
              </a:lnSpc>
              <a:spcBef>
                <a:spcPts val="500"/>
              </a:spcBef>
              <a:spcAft>
                <a:spcPts val="0"/>
              </a:spcAft>
              <a:buClr>
                <a:srgbClr val="FFF2CC"/>
              </a:buClr>
              <a:buSzPts val="3200"/>
              <a:buChar char="•"/>
            </a:pPr>
            <a:r>
              <a:rPr lang="en-US" sz="3200"/>
              <a:t>Fine for relatively limited amounts of data </a:t>
            </a:r>
            <a:endParaRPr/>
          </a:p>
          <a:p>
            <a:pPr indent="-25400" lvl="1" marL="685800" rtl="0" algn="l">
              <a:lnSpc>
                <a:spcPct val="90000"/>
              </a:lnSpc>
              <a:spcBef>
                <a:spcPts val="500"/>
              </a:spcBef>
              <a:spcAft>
                <a:spcPts val="0"/>
              </a:spcAft>
              <a:buClr>
                <a:srgbClr val="FFF2CC"/>
              </a:buClr>
              <a:buSzPts val="3200"/>
              <a:buNone/>
            </a:pPr>
            <a:r>
              <a:t/>
            </a:r>
            <a:endParaRPr sz="3200"/>
          </a:p>
          <a:p>
            <a:pPr indent="-25400" lvl="0" marL="228600" rtl="0" algn="l">
              <a:lnSpc>
                <a:spcPct val="90000"/>
              </a:lnSpc>
              <a:spcBef>
                <a:spcPts val="1000"/>
              </a:spcBef>
              <a:spcAft>
                <a:spcPts val="0"/>
              </a:spcAft>
              <a:buClr>
                <a:schemeClr val="lt1"/>
              </a:buClr>
              <a:buSzPts val="3200"/>
              <a:buNone/>
            </a:pPr>
            <a:r>
              <a:t/>
            </a:r>
            <a:endParaRPr sz="3200"/>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673" name="Shape 673"/>
        <p:cNvGrpSpPr/>
        <p:nvPr/>
      </p:nvGrpSpPr>
      <p:grpSpPr>
        <a:xfrm>
          <a:off x="0" y="0"/>
          <a:ext cx="0" cy="0"/>
          <a:chOff x="0" y="0"/>
          <a:chExt cx="0" cy="0"/>
        </a:xfrm>
      </p:grpSpPr>
      <p:pic>
        <p:nvPicPr>
          <p:cNvPr descr="Hadoop HDFS Features" id="674" name="Google Shape;674;p80"/>
          <p:cNvPicPr preferRelativeResize="0"/>
          <p:nvPr/>
        </p:nvPicPr>
        <p:blipFill rotWithShape="1">
          <a:blip r:embed="rId3">
            <a:alphaModFix/>
          </a:blip>
          <a:srcRect b="-1" l="6233" r="876" t="0"/>
          <a:stretch/>
        </p:blipFill>
        <p:spPr>
          <a:xfrm>
            <a:off x="20" y="10"/>
            <a:ext cx="12191980" cy="6857990"/>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8" name="Shape 678"/>
        <p:cNvGrpSpPr/>
        <p:nvPr/>
      </p:nvGrpSpPr>
      <p:grpSpPr>
        <a:xfrm>
          <a:off x="0" y="0"/>
          <a:ext cx="0" cy="0"/>
          <a:chOff x="0" y="0"/>
          <a:chExt cx="0" cy="0"/>
        </a:xfrm>
      </p:grpSpPr>
      <p:sp>
        <p:nvSpPr>
          <p:cNvPr id="679" name="Google Shape;679;p81"/>
          <p:cNvSpPr txBox="1"/>
          <p:nvPr>
            <p:ph type="title"/>
          </p:nvPr>
        </p:nvSpPr>
        <p:spPr>
          <a:xfrm>
            <a:off x="0" y="330420"/>
            <a:ext cx="11344760" cy="893946"/>
          </a:xfrm>
          <a:prstGeom prst="rect">
            <a:avLst/>
          </a:prstGeom>
          <a:noFill/>
          <a:ln>
            <a:noFill/>
          </a:ln>
        </p:spPr>
        <p:txBody>
          <a:bodyPr anchorCtr="0" anchor="ctr" bIns="45700" lIns="91425" spcFirstLastPara="1" rIns="91425" wrap="square" tIns="45700">
            <a:normAutofit fontScale="90000"/>
          </a:bodyPr>
          <a:lstStyle/>
          <a:p>
            <a:pPr indent="0" lvl="0" marL="0" rtl="0" algn="r">
              <a:lnSpc>
                <a:spcPct val="90000"/>
              </a:lnSpc>
              <a:spcBef>
                <a:spcPts val="0"/>
              </a:spcBef>
              <a:spcAft>
                <a:spcPts val="0"/>
              </a:spcAft>
              <a:buClr>
                <a:schemeClr val="accent4"/>
              </a:buClr>
              <a:buSzPct val="100000"/>
              <a:buFont typeface="Century Gothic"/>
              <a:buNone/>
            </a:pPr>
            <a:r>
              <a:rPr b="1" lang="en-US" cap="none"/>
              <a:t>HDFS Namenode High Availability Architecture</a:t>
            </a:r>
            <a:endParaRPr b="1" cap="none"/>
          </a:p>
        </p:txBody>
      </p:sp>
      <p:sp>
        <p:nvSpPr>
          <p:cNvPr id="680" name="Google Shape;680;p81"/>
          <p:cNvSpPr txBox="1"/>
          <p:nvPr>
            <p:ph idx="1" type="body"/>
          </p:nvPr>
        </p:nvSpPr>
        <p:spPr>
          <a:xfrm>
            <a:off x="161440" y="1224366"/>
            <a:ext cx="11524282" cy="5303214"/>
          </a:xfrm>
          <a:prstGeom prst="rect">
            <a:avLst/>
          </a:prstGeom>
          <a:noFill/>
          <a:ln>
            <a:noFill/>
          </a:ln>
        </p:spPr>
        <p:txBody>
          <a:bodyPr anchorCtr="0" anchor="t" bIns="45700" lIns="91425" spcFirstLastPara="1" rIns="91425" wrap="square" tIns="45700">
            <a:normAutofit fontScale="70000" lnSpcReduction="20000"/>
          </a:bodyPr>
          <a:lstStyle/>
          <a:p>
            <a:pPr indent="-228600" lvl="0" marL="228600" rtl="0" algn="l">
              <a:lnSpc>
                <a:spcPct val="120000"/>
              </a:lnSpc>
              <a:spcBef>
                <a:spcPts val="0"/>
              </a:spcBef>
              <a:spcAft>
                <a:spcPts val="0"/>
              </a:spcAft>
              <a:buClr>
                <a:schemeClr val="lt1"/>
              </a:buClr>
              <a:buSzPct val="100000"/>
              <a:buChar char="•"/>
            </a:pPr>
            <a:r>
              <a:rPr lang="en-US"/>
              <a:t>NameNode was the </a:t>
            </a:r>
            <a:r>
              <a:rPr b="1" lang="en-US">
                <a:solidFill>
                  <a:schemeClr val="accent4"/>
                </a:solidFill>
              </a:rPr>
              <a:t>Single Point of Failure (SPOF)</a:t>
            </a:r>
            <a:r>
              <a:rPr lang="en-US">
                <a:solidFill>
                  <a:schemeClr val="accent4"/>
                </a:solidFill>
              </a:rPr>
              <a:t> </a:t>
            </a:r>
            <a:r>
              <a:rPr lang="en-US"/>
              <a:t>before Hadoop 2.0. If the NameNode fails, the whole cluster goes down.</a:t>
            </a:r>
            <a:endParaRPr/>
          </a:p>
          <a:p>
            <a:pPr indent="-228600" lvl="0" marL="228600" rtl="0" algn="l">
              <a:lnSpc>
                <a:spcPct val="120000"/>
              </a:lnSpc>
              <a:spcBef>
                <a:spcPts val="1000"/>
              </a:spcBef>
              <a:spcAft>
                <a:spcPts val="0"/>
              </a:spcAft>
              <a:buClr>
                <a:schemeClr val="lt1"/>
              </a:buClr>
              <a:buSzPct val="100000"/>
              <a:buChar char="•"/>
            </a:pPr>
            <a:r>
              <a:rPr lang="en-US"/>
              <a:t>Introduction of Hadoop 2.0 overcome this</a:t>
            </a:r>
            <a:r>
              <a:rPr b="1" lang="en-US"/>
              <a:t> SPOF</a:t>
            </a:r>
            <a:r>
              <a:rPr lang="en-US"/>
              <a:t> by providing support to multiple NameNode. </a:t>
            </a:r>
            <a:endParaRPr/>
          </a:p>
          <a:p>
            <a:pPr indent="-228600" lvl="0" marL="228600" rtl="0" algn="l">
              <a:lnSpc>
                <a:spcPct val="120000"/>
              </a:lnSpc>
              <a:spcBef>
                <a:spcPts val="1000"/>
              </a:spcBef>
              <a:spcAft>
                <a:spcPts val="0"/>
              </a:spcAft>
              <a:buClr>
                <a:schemeClr val="lt1"/>
              </a:buClr>
              <a:buSzPct val="100000"/>
              <a:buChar char="•"/>
            </a:pPr>
            <a:r>
              <a:rPr lang="en-US"/>
              <a:t>Provides the option of running two redundant NameNodes in the same cluster in an active/passive configuration with a hot standby.</a:t>
            </a:r>
            <a:endParaRPr/>
          </a:p>
          <a:p>
            <a:pPr indent="-228600" lvl="1" marL="685800" rtl="0" algn="l">
              <a:lnSpc>
                <a:spcPct val="120000"/>
              </a:lnSpc>
              <a:spcBef>
                <a:spcPts val="500"/>
              </a:spcBef>
              <a:spcAft>
                <a:spcPts val="0"/>
              </a:spcAft>
              <a:buClr>
                <a:srgbClr val="FFF2CC"/>
              </a:buClr>
              <a:buSzPct val="100000"/>
              <a:buChar char="•"/>
            </a:pPr>
            <a:r>
              <a:rPr b="1" lang="en-US"/>
              <a:t>Active NameNode </a:t>
            </a:r>
            <a:r>
              <a:rPr lang="en-US"/>
              <a:t>– It handles all HDFS client operations in the HDFS cluster.</a:t>
            </a:r>
            <a:endParaRPr/>
          </a:p>
          <a:p>
            <a:pPr indent="-228600" lvl="1" marL="685800" rtl="0" algn="l">
              <a:lnSpc>
                <a:spcPct val="120000"/>
              </a:lnSpc>
              <a:spcBef>
                <a:spcPts val="500"/>
              </a:spcBef>
              <a:spcAft>
                <a:spcPts val="0"/>
              </a:spcAft>
              <a:buClr>
                <a:srgbClr val="FFF2CC"/>
              </a:buClr>
              <a:buSzPct val="100000"/>
              <a:buChar char="•"/>
            </a:pPr>
            <a:r>
              <a:rPr b="1" lang="en-US"/>
              <a:t>Passive NameNode </a:t>
            </a:r>
            <a:r>
              <a:rPr lang="en-US"/>
              <a:t>– It is a standby namenode. It has similar data as active NameNode.</a:t>
            </a:r>
            <a:endParaRPr/>
          </a:p>
          <a:p>
            <a:pPr indent="-228600" lvl="0" marL="228600" rtl="0" algn="l">
              <a:lnSpc>
                <a:spcPct val="120000"/>
              </a:lnSpc>
              <a:spcBef>
                <a:spcPts val="1000"/>
              </a:spcBef>
              <a:spcAft>
                <a:spcPts val="0"/>
              </a:spcAft>
              <a:buClr>
                <a:schemeClr val="lt1"/>
              </a:buClr>
              <a:buSzPct val="100000"/>
              <a:buChar char="•"/>
            </a:pPr>
            <a:r>
              <a:rPr lang="en-US"/>
              <a:t>So, whenever Active NameNode fails, passive NameNode will take all the responsibility of active node.</a:t>
            </a:r>
            <a:endParaRPr/>
          </a:p>
          <a:p>
            <a:pPr indent="-68579" lvl="0" marL="228600" rtl="0" algn="l">
              <a:lnSpc>
                <a:spcPct val="120000"/>
              </a:lnSpc>
              <a:spcBef>
                <a:spcPts val="1000"/>
              </a:spcBef>
              <a:spcAft>
                <a:spcPts val="0"/>
              </a:spcAft>
              <a:buClr>
                <a:schemeClr val="lt1"/>
              </a:buClr>
              <a:buSzPct val="100000"/>
              <a:buNone/>
            </a:pPr>
            <a:r>
              <a:t/>
            </a:r>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4" name="Shape 684"/>
        <p:cNvGrpSpPr/>
        <p:nvPr/>
      </p:nvGrpSpPr>
      <p:grpSpPr>
        <a:xfrm>
          <a:off x="0" y="0"/>
          <a:ext cx="0" cy="0"/>
          <a:chOff x="0" y="0"/>
          <a:chExt cx="0" cy="0"/>
        </a:xfrm>
      </p:grpSpPr>
      <p:sp>
        <p:nvSpPr>
          <p:cNvPr id="685" name="Google Shape;685;p82"/>
          <p:cNvSpPr txBox="1"/>
          <p:nvPr/>
        </p:nvSpPr>
        <p:spPr>
          <a:xfrm>
            <a:off x="9928226" y="6454775"/>
            <a:ext cx="282575" cy="2667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Clr>
                <a:srgbClr val="878787"/>
              </a:buClr>
              <a:buSzPts val="1200"/>
              <a:buFont typeface="Arial"/>
              <a:buNone/>
            </a:pPr>
            <a:fld id="{00000000-1234-1234-1234-123412341234}" type="slidenum">
              <a:rPr lang="en-US" sz="1200">
                <a:solidFill>
                  <a:srgbClr val="878787"/>
                </a:solidFill>
                <a:latin typeface="Merriweather Sans"/>
                <a:ea typeface="Merriweather Sans"/>
                <a:cs typeface="Merriweather Sans"/>
                <a:sym typeface="Merriweather Sans"/>
              </a:rPr>
              <a:t>‹#›</a:t>
            </a:fld>
            <a:endParaRPr sz="1200">
              <a:solidFill>
                <a:srgbClr val="878787"/>
              </a:solidFill>
              <a:latin typeface="Merriweather Sans"/>
              <a:ea typeface="Merriweather Sans"/>
              <a:cs typeface="Merriweather Sans"/>
              <a:sym typeface="Merriweather Sans"/>
            </a:endParaRPr>
          </a:p>
        </p:txBody>
      </p:sp>
      <p:sp>
        <p:nvSpPr>
          <p:cNvPr id="686" name="Google Shape;686;p82"/>
          <p:cNvSpPr txBox="1"/>
          <p:nvPr>
            <p:ph type="title"/>
          </p:nvPr>
        </p:nvSpPr>
        <p:spPr>
          <a:xfrm>
            <a:off x="1600201" y="253891"/>
            <a:ext cx="8610600" cy="860757"/>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accent4"/>
              </a:buClr>
              <a:buSzPts val="4000"/>
              <a:buFont typeface="Century Gothic"/>
              <a:buNone/>
            </a:pPr>
            <a:r>
              <a:rPr lang="en-US">
                <a:solidFill>
                  <a:schemeClr val="accent4"/>
                </a:solidFill>
              </a:rPr>
              <a:t>HADOOP - MAPREDUCE</a:t>
            </a:r>
            <a:endParaRPr/>
          </a:p>
        </p:txBody>
      </p:sp>
      <p:sp>
        <p:nvSpPr>
          <p:cNvPr id="687" name="Google Shape;687;p82"/>
          <p:cNvSpPr txBox="1"/>
          <p:nvPr>
            <p:ph idx="1" type="body"/>
          </p:nvPr>
        </p:nvSpPr>
        <p:spPr>
          <a:xfrm>
            <a:off x="338958" y="1206501"/>
            <a:ext cx="4895194" cy="5248274"/>
          </a:xfrm>
          <a:prstGeom prst="rect">
            <a:avLst/>
          </a:prstGeom>
          <a:noFill/>
          <a:ln>
            <a:noFill/>
          </a:ln>
        </p:spPr>
        <p:txBody>
          <a:bodyPr anchorCtr="0" anchor="t" bIns="45700" lIns="91425" spcFirstLastPara="1" rIns="91425" wrap="square" tIns="45700">
            <a:noAutofit/>
          </a:bodyPr>
          <a:lstStyle/>
          <a:p>
            <a:pPr indent="-228600" lvl="0" marL="228600" rtl="0" algn="l">
              <a:lnSpc>
                <a:spcPct val="100000"/>
              </a:lnSpc>
              <a:spcBef>
                <a:spcPts val="0"/>
              </a:spcBef>
              <a:spcAft>
                <a:spcPts val="0"/>
              </a:spcAft>
              <a:buClr>
                <a:schemeClr val="lt1"/>
              </a:buClr>
              <a:buSzPts val="2400"/>
              <a:buChar char="•"/>
            </a:pPr>
            <a:r>
              <a:rPr lang="en-US" sz="2400"/>
              <a:t>Software framework for writing applications which process very large datasets (multi-terabyte data sets) in parallel on large clusters of machines.   Essentially enabling the user to run analytics across large blocks of data.</a:t>
            </a:r>
            <a:endParaRPr/>
          </a:p>
          <a:p>
            <a:pPr indent="-228600" lvl="0" marL="228600" rtl="0" algn="l">
              <a:lnSpc>
                <a:spcPct val="100000"/>
              </a:lnSpc>
              <a:spcBef>
                <a:spcPts val="1000"/>
              </a:spcBef>
              <a:spcAft>
                <a:spcPts val="0"/>
              </a:spcAft>
              <a:buClr>
                <a:schemeClr val="lt1"/>
              </a:buClr>
              <a:buSzPts val="2400"/>
              <a:buChar char="•"/>
            </a:pPr>
            <a:r>
              <a:rPr lang="en-US" sz="2400"/>
              <a:t>The MapReduce Framework takes care of scheduling tasks, monitoring them, and re-executing failed tasks.</a:t>
            </a:r>
            <a:endParaRPr/>
          </a:p>
          <a:p>
            <a:pPr indent="0" lvl="0" marL="0" rtl="0" algn="l">
              <a:lnSpc>
                <a:spcPct val="100000"/>
              </a:lnSpc>
              <a:spcBef>
                <a:spcPts val="1000"/>
              </a:spcBef>
              <a:spcAft>
                <a:spcPts val="0"/>
              </a:spcAft>
              <a:buClr>
                <a:schemeClr val="lt1"/>
              </a:buClr>
              <a:buSzPts val="2400"/>
              <a:buNone/>
            </a:pPr>
            <a:r>
              <a:t/>
            </a:r>
            <a:endParaRPr b="1" sz="2400" u="sng"/>
          </a:p>
          <a:p>
            <a:pPr indent="-76200" lvl="0" marL="228600" rtl="0" algn="l">
              <a:lnSpc>
                <a:spcPct val="100000"/>
              </a:lnSpc>
              <a:spcBef>
                <a:spcPts val="1000"/>
              </a:spcBef>
              <a:spcAft>
                <a:spcPts val="0"/>
              </a:spcAft>
              <a:buClr>
                <a:schemeClr val="lt1"/>
              </a:buClr>
              <a:buSzPts val="2400"/>
              <a:buNone/>
            </a:pPr>
            <a:r>
              <a:t/>
            </a:r>
            <a:endParaRPr sz="2400"/>
          </a:p>
          <a:p>
            <a:pPr indent="-76200" lvl="2" marL="1143000" rtl="0" algn="l">
              <a:lnSpc>
                <a:spcPct val="100000"/>
              </a:lnSpc>
              <a:spcBef>
                <a:spcPts val="1000"/>
              </a:spcBef>
              <a:spcAft>
                <a:spcPts val="0"/>
              </a:spcAft>
              <a:buClr>
                <a:schemeClr val="lt1"/>
              </a:buClr>
              <a:buSzPts val="2400"/>
              <a:buNone/>
            </a:pPr>
            <a:r>
              <a:t/>
            </a:r>
            <a:endParaRPr sz="2400"/>
          </a:p>
          <a:p>
            <a:pPr indent="-76200" lvl="0" marL="228600" rtl="0" algn="l">
              <a:lnSpc>
                <a:spcPct val="100000"/>
              </a:lnSpc>
              <a:spcBef>
                <a:spcPts val="1000"/>
              </a:spcBef>
              <a:spcAft>
                <a:spcPts val="0"/>
              </a:spcAft>
              <a:buClr>
                <a:schemeClr val="lt1"/>
              </a:buClr>
              <a:buSzPts val="2400"/>
              <a:buNone/>
            </a:pPr>
            <a:r>
              <a:t/>
            </a:r>
            <a:endParaRPr sz="2400"/>
          </a:p>
          <a:p>
            <a:pPr indent="-76200" lvl="2" marL="1143000" rtl="0" algn="l">
              <a:lnSpc>
                <a:spcPct val="100000"/>
              </a:lnSpc>
              <a:spcBef>
                <a:spcPts val="1000"/>
              </a:spcBef>
              <a:spcAft>
                <a:spcPts val="0"/>
              </a:spcAft>
              <a:buClr>
                <a:schemeClr val="lt1"/>
              </a:buClr>
              <a:buSzPts val="2400"/>
              <a:buNone/>
            </a:pPr>
            <a:r>
              <a:t/>
            </a:r>
            <a:endParaRPr sz="2400"/>
          </a:p>
        </p:txBody>
      </p:sp>
      <p:pic>
        <p:nvPicPr>
          <p:cNvPr descr="hadoop component - hadoop architecture" id="688" name="Google Shape;688;p82"/>
          <p:cNvPicPr preferRelativeResize="0"/>
          <p:nvPr/>
        </p:nvPicPr>
        <p:blipFill rotWithShape="1">
          <a:blip r:embed="rId3">
            <a:alphaModFix/>
          </a:blip>
          <a:srcRect b="0" l="0" r="0" t="0"/>
          <a:stretch/>
        </p:blipFill>
        <p:spPr>
          <a:xfrm>
            <a:off x="5793829" y="1384876"/>
            <a:ext cx="6216869" cy="4432600"/>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2" name="Shape 692"/>
        <p:cNvGrpSpPr/>
        <p:nvPr/>
      </p:nvGrpSpPr>
      <p:grpSpPr>
        <a:xfrm>
          <a:off x="0" y="0"/>
          <a:ext cx="0" cy="0"/>
          <a:chOff x="0" y="0"/>
          <a:chExt cx="0" cy="0"/>
        </a:xfrm>
      </p:grpSpPr>
      <p:pic>
        <p:nvPicPr>
          <p:cNvPr id="693" name="Google Shape;693;p83"/>
          <p:cNvPicPr preferRelativeResize="0"/>
          <p:nvPr/>
        </p:nvPicPr>
        <p:blipFill rotWithShape="1">
          <a:blip r:embed="rId3">
            <a:alphaModFix/>
          </a:blip>
          <a:srcRect b="0" l="0" r="0" t="0"/>
          <a:stretch/>
        </p:blipFill>
        <p:spPr>
          <a:xfrm>
            <a:off x="451692" y="484742"/>
            <a:ext cx="11027884" cy="5860973"/>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7" name="Shape 697"/>
        <p:cNvGrpSpPr/>
        <p:nvPr/>
      </p:nvGrpSpPr>
      <p:grpSpPr>
        <a:xfrm>
          <a:off x="0" y="0"/>
          <a:ext cx="0" cy="0"/>
          <a:chOff x="0" y="0"/>
          <a:chExt cx="0" cy="0"/>
        </a:xfrm>
      </p:grpSpPr>
      <p:sp>
        <p:nvSpPr>
          <p:cNvPr id="698" name="Google Shape;698;p84"/>
          <p:cNvSpPr txBox="1"/>
          <p:nvPr>
            <p:ph type="title"/>
          </p:nvPr>
        </p:nvSpPr>
        <p:spPr>
          <a:xfrm>
            <a:off x="1413641" y="228345"/>
            <a:ext cx="8610600" cy="823127"/>
          </a:xfrm>
          <a:prstGeom prst="rect">
            <a:avLst/>
          </a:prstGeom>
          <a:noFill/>
          <a:ln>
            <a:noFill/>
          </a:ln>
        </p:spPr>
        <p:txBody>
          <a:bodyPr anchorCtr="0" anchor="ctr" bIns="45700" lIns="91425" spcFirstLastPara="1" rIns="91425" wrap="square" tIns="45700">
            <a:normAutofit/>
          </a:bodyPr>
          <a:lstStyle/>
          <a:p>
            <a:pPr indent="0" lvl="0" marL="0" rtl="0" algn="r">
              <a:lnSpc>
                <a:spcPct val="90000"/>
              </a:lnSpc>
              <a:spcBef>
                <a:spcPts val="0"/>
              </a:spcBef>
              <a:spcAft>
                <a:spcPts val="0"/>
              </a:spcAft>
              <a:buClr>
                <a:schemeClr val="accent4"/>
              </a:buClr>
              <a:buSzPts val="4000"/>
              <a:buFont typeface="Century Gothic"/>
              <a:buNone/>
            </a:pPr>
            <a:r>
              <a:rPr lang="en-US"/>
              <a:t>MAP REDUCE  - MR</a:t>
            </a:r>
            <a:endParaRPr/>
          </a:p>
        </p:txBody>
      </p:sp>
      <p:sp>
        <p:nvSpPr>
          <p:cNvPr id="699" name="Google Shape;699;p84"/>
          <p:cNvSpPr txBox="1"/>
          <p:nvPr>
            <p:ph idx="1" type="body"/>
          </p:nvPr>
        </p:nvSpPr>
        <p:spPr>
          <a:xfrm>
            <a:off x="204952" y="1051472"/>
            <a:ext cx="11666482" cy="5578183"/>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lt1"/>
              </a:buClr>
              <a:buSzPts val="2600"/>
              <a:buChar char="•"/>
            </a:pPr>
            <a:r>
              <a:rPr lang="en-US" sz="2600"/>
              <a:t>MR processes the data in parallel across multiple machines in the cluster. </a:t>
            </a:r>
            <a:endParaRPr/>
          </a:p>
          <a:p>
            <a:pPr indent="-228600" lvl="0" marL="228600" rtl="0" algn="l">
              <a:lnSpc>
                <a:spcPct val="90000"/>
              </a:lnSpc>
              <a:spcBef>
                <a:spcPts val="600"/>
              </a:spcBef>
              <a:spcAft>
                <a:spcPts val="0"/>
              </a:spcAft>
              <a:buClr>
                <a:schemeClr val="lt1"/>
              </a:buClr>
              <a:buSzPts val="2600"/>
              <a:buChar char="•"/>
            </a:pPr>
            <a:r>
              <a:rPr lang="en-US" sz="2600"/>
              <a:t>It works by dividing the task into independent subtasks and executes them in parallel across various DataNodes.</a:t>
            </a:r>
            <a:endParaRPr/>
          </a:p>
          <a:p>
            <a:pPr indent="-228600" lvl="0" marL="228600" rtl="0" algn="l">
              <a:lnSpc>
                <a:spcPct val="90000"/>
              </a:lnSpc>
              <a:spcBef>
                <a:spcPts val="600"/>
              </a:spcBef>
              <a:spcAft>
                <a:spcPts val="0"/>
              </a:spcAft>
              <a:buClr>
                <a:schemeClr val="lt1"/>
              </a:buClr>
              <a:buSzPts val="2600"/>
              <a:buChar char="•"/>
            </a:pPr>
            <a:r>
              <a:rPr lang="en-US" sz="2600"/>
              <a:t>MR processes the data into two-phase, that is, the </a:t>
            </a:r>
            <a:r>
              <a:rPr b="1" lang="en-US" sz="2600">
                <a:solidFill>
                  <a:schemeClr val="accent4"/>
                </a:solidFill>
              </a:rPr>
              <a:t>Map phase</a:t>
            </a:r>
            <a:r>
              <a:rPr lang="en-US" sz="2600">
                <a:solidFill>
                  <a:schemeClr val="accent4"/>
                </a:solidFill>
              </a:rPr>
              <a:t> </a:t>
            </a:r>
            <a:r>
              <a:rPr lang="en-US" sz="2600"/>
              <a:t>and the </a:t>
            </a:r>
            <a:r>
              <a:rPr b="1" lang="en-US" sz="2600">
                <a:solidFill>
                  <a:schemeClr val="accent4"/>
                </a:solidFill>
              </a:rPr>
              <a:t>Reduce phase</a:t>
            </a:r>
            <a:r>
              <a:rPr lang="en-US" sz="2600"/>
              <a:t>. </a:t>
            </a:r>
            <a:endParaRPr/>
          </a:p>
          <a:p>
            <a:pPr indent="-228600" lvl="0" marL="228600" rtl="0" algn="l">
              <a:lnSpc>
                <a:spcPct val="90000"/>
              </a:lnSpc>
              <a:spcBef>
                <a:spcPts val="600"/>
              </a:spcBef>
              <a:spcAft>
                <a:spcPts val="0"/>
              </a:spcAft>
              <a:buClr>
                <a:schemeClr val="lt1"/>
              </a:buClr>
              <a:buSzPts val="2600"/>
              <a:buChar char="•"/>
            </a:pPr>
            <a:r>
              <a:rPr lang="en-US" sz="2600"/>
              <a:t>The input and output of both the phases are the key, value pairs. </a:t>
            </a:r>
            <a:endParaRPr/>
          </a:p>
          <a:p>
            <a:pPr indent="-228600" lvl="0" marL="228600" rtl="0" algn="l">
              <a:lnSpc>
                <a:spcPct val="90000"/>
              </a:lnSpc>
              <a:spcBef>
                <a:spcPts val="600"/>
              </a:spcBef>
              <a:spcAft>
                <a:spcPts val="0"/>
              </a:spcAft>
              <a:buClr>
                <a:schemeClr val="lt1"/>
              </a:buClr>
              <a:buSzPts val="2600"/>
              <a:buChar char="•"/>
            </a:pPr>
            <a:r>
              <a:rPr lang="en-US" sz="2600"/>
              <a:t>The programmer specifies the two functions, that is, </a:t>
            </a:r>
            <a:r>
              <a:rPr b="1" lang="en-US" sz="2600"/>
              <a:t>map function</a:t>
            </a:r>
            <a:r>
              <a:rPr lang="en-US" sz="2600"/>
              <a:t> and the </a:t>
            </a:r>
            <a:r>
              <a:rPr b="1" lang="en-US" sz="2600"/>
              <a:t>reduce function</a:t>
            </a:r>
            <a:r>
              <a:rPr lang="en-US" sz="2600"/>
              <a:t>. </a:t>
            </a:r>
            <a:endParaRPr/>
          </a:p>
          <a:p>
            <a:pPr indent="-228600" lvl="1" marL="685800" rtl="0" algn="l">
              <a:lnSpc>
                <a:spcPct val="90000"/>
              </a:lnSpc>
              <a:spcBef>
                <a:spcPts val="600"/>
              </a:spcBef>
              <a:spcAft>
                <a:spcPts val="0"/>
              </a:spcAft>
              <a:buClr>
                <a:srgbClr val="FFF2CC"/>
              </a:buClr>
              <a:buSzPts val="2600"/>
              <a:buChar char="•"/>
            </a:pPr>
            <a:r>
              <a:rPr lang="en-US" sz="2600"/>
              <a:t>In map function, the programmer writes the business logic for processing the data. </a:t>
            </a:r>
            <a:endParaRPr/>
          </a:p>
          <a:p>
            <a:pPr indent="-228600" lvl="1" marL="685800" rtl="0" algn="l">
              <a:lnSpc>
                <a:spcPct val="90000"/>
              </a:lnSpc>
              <a:spcBef>
                <a:spcPts val="600"/>
              </a:spcBef>
              <a:spcAft>
                <a:spcPts val="0"/>
              </a:spcAft>
              <a:buClr>
                <a:srgbClr val="FFF2CC"/>
              </a:buClr>
              <a:buSzPts val="2600"/>
              <a:buChar char="•"/>
            </a:pPr>
            <a:r>
              <a:rPr lang="en-US" sz="2600"/>
              <a:t>In the Reduce function, the programmer writes the logic for summarizing and aggregating the intermediate output of the map function and generates the output.</a:t>
            </a:r>
            <a:endParaRPr sz="2600"/>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3" name="Shape 703"/>
        <p:cNvGrpSpPr/>
        <p:nvPr/>
      </p:nvGrpSpPr>
      <p:grpSpPr>
        <a:xfrm>
          <a:off x="0" y="0"/>
          <a:ext cx="0" cy="0"/>
          <a:chOff x="0" y="0"/>
          <a:chExt cx="0" cy="0"/>
        </a:xfrm>
      </p:grpSpPr>
      <p:sp>
        <p:nvSpPr>
          <p:cNvPr id="704" name="Google Shape;704;p85"/>
          <p:cNvSpPr txBox="1"/>
          <p:nvPr>
            <p:ph type="title"/>
          </p:nvPr>
        </p:nvSpPr>
        <p:spPr>
          <a:xfrm>
            <a:off x="2895600" y="764373"/>
            <a:ext cx="8610600" cy="1293028"/>
          </a:xfrm>
          <a:prstGeom prst="rect">
            <a:avLst/>
          </a:prstGeom>
          <a:noFill/>
          <a:ln>
            <a:noFill/>
          </a:ln>
        </p:spPr>
        <p:txBody>
          <a:bodyPr anchorCtr="0" anchor="ctr" bIns="45700" lIns="91425" spcFirstLastPara="1" rIns="91425" wrap="square" tIns="45700">
            <a:normAutofit/>
          </a:bodyPr>
          <a:lstStyle/>
          <a:p>
            <a:pPr indent="0" lvl="0" marL="0" rtl="0" algn="r">
              <a:lnSpc>
                <a:spcPct val="90000"/>
              </a:lnSpc>
              <a:spcBef>
                <a:spcPts val="0"/>
              </a:spcBef>
              <a:spcAft>
                <a:spcPts val="0"/>
              </a:spcAft>
              <a:buClr>
                <a:schemeClr val="accent4"/>
              </a:buClr>
              <a:buSzPts val="4000"/>
              <a:buFont typeface="Century Gothic"/>
              <a:buNone/>
            </a:pPr>
            <a:r>
              <a:rPr lang="en-US"/>
              <a:t>MAPREDUCE</a:t>
            </a:r>
            <a:endParaRPr/>
          </a:p>
        </p:txBody>
      </p:sp>
      <p:sp>
        <p:nvSpPr>
          <p:cNvPr id="705" name="Google Shape;705;p85"/>
          <p:cNvSpPr txBox="1"/>
          <p:nvPr>
            <p:ph idx="1" type="body"/>
          </p:nvPr>
        </p:nvSpPr>
        <p:spPr>
          <a:xfrm>
            <a:off x="486137" y="1805652"/>
            <a:ext cx="11020063" cy="4572000"/>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lt1"/>
              </a:buClr>
              <a:buSzPts val="3600"/>
              <a:buChar char="•"/>
            </a:pPr>
            <a:r>
              <a:rPr lang="en-US"/>
              <a:t>similar to divide-and-conquer</a:t>
            </a:r>
            <a:endParaRPr/>
          </a:p>
          <a:p>
            <a:pPr indent="-228600" lvl="0" marL="228600" rtl="0" algn="l">
              <a:lnSpc>
                <a:spcPct val="90000"/>
              </a:lnSpc>
              <a:spcBef>
                <a:spcPts val="1000"/>
              </a:spcBef>
              <a:spcAft>
                <a:spcPts val="0"/>
              </a:spcAft>
              <a:buClr>
                <a:schemeClr val="lt1"/>
              </a:buClr>
              <a:buSzPts val="3600"/>
              <a:buChar char="•"/>
            </a:pPr>
            <a:r>
              <a:rPr lang="en-US"/>
              <a:t>First, use “Map” to divide tasks</a:t>
            </a:r>
            <a:endParaRPr/>
          </a:p>
          <a:p>
            <a:pPr indent="-228600" lvl="0" marL="228600" rtl="0" algn="l">
              <a:lnSpc>
                <a:spcPct val="90000"/>
              </a:lnSpc>
              <a:spcBef>
                <a:spcPts val="1000"/>
              </a:spcBef>
              <a:spcAft>
                <a:spcPts val="0"/>
              </a:spcAft>
              <a:buClr>
                <a:schemeClr val="lt1"/>
              </a:buClr>
              <a:buSzPts val="3600"/>
              <a:buChar char="•"/>
            </a:pPr>
            <a:r>
              <a:rPr lang="en-US"/>
              <a:t>Second, use “Shuffle” to “transfer the data from the mapper nodes to a reducer’s node and decompress if needed. “</a:t>
            </a:r>
            <a:endParaRPr/>
          </a:p>
          <a:p>
            <a:pPr indent="-228600" lvl="0" marL="228600" rtl="0" algn="l">
              <a:lnSpc>
                <a:spcPct val="90000"/>
              </a:lnSpc>
              <a:spcBef>
                <a:spcPts val="1000"/>
              </a:spcBef>
              <a:spcAft>
                <a:spcPts val="0"/>
              </a:spcAft>
              <a:buClr>
                <a:schemeClr val="lt1"/>
              </a:buClr>
              <a:buSzPts val="3600"/>
              <a:buChar char="•"/>
            </a:pPr>
            <a:r>
              <a:rPr lang="en-US"/>
              <a:t>Third, use “Reduce” to “execute the user-defined reduce function to produce the final output data. “</a:t>
            </a:r>
            <a:endParaRPr/>
          </a:p>
          <a:p>
            <a:pPr indent="0" lvl="0" marL="228600" rtl="0" algn="l">
              <a:lnSpc>
                <a:spcPct val="90000"/>
              </a:lnSpc>
              <a:spcBef>
                <a:spcPts val="1000"/>
              </a:spcBef>
              <a:spcAft>
                <a:spcPts val="0"/>
              </a:spcAft>
              <a:buClr>
                <a:schemeClr val="lt1"/>
              </a:buClr>
              <a:buSzPts val="3600"/>
              <a:buNone/>
            </a:pPr>
            <a:r>
              <a:t/>
            </a:r>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9" name="Shape 709"/>
        <p:cNvGrpSpPr/>
        <p:nvPr/>
      </p:nvGrpSpPr>
      <p:grpSpPr>
        <a:xfrm>
          <a:off x="0" y="0"/>
          <a:ext cx="0" cy="0"/>
          <a:chOff x="0" y="0"/>
          <a:chExt cx="0" cy="0"/>
        </a:xfrm>
      </p:grpSpPr>
      <p:sp>
        <p:nvSpPr>
          <p:cNvPr id="710" name="Google Shape;710;p86"/>
          <p:cNvSpPr txBox="1"/>
          <p:nvPr>
            <p:ph type="title"/>
          </p:nvPr>
        </p:nvSpPr>
        <p:spPr>
          <a:xfrm>
            <a:off x="2487386" y="323501"/>
            <a:ext cx="8610600" cy="917470"/>
          </a:xfrm>
          <a:prstGeom prst="rect">
            <a:avLst/>
          </a:prstGeom>
          <a:noFill/>
          <a:ln>
            <a:noFill/>
          </a:ln>
        </p:spPr>
        <p:txBody>
          <a:bodyPr anchorCtr="0" anchor="ctr" bIns="45700" lIns="91425" spcFirstLastPara="1" rIns="91425" wrap="square" tIns="45700">
            <a:normAutofit/>
          </a:bodyPr>
          <a:lstStyle/>
          <a:p>
            <a:pPr indent="0" lvl="0" marL="0" rtl="0" algn="r">
              <a:lnSpc>
                <a:spcPct val="90000"/>
              </a:lnSpc>
              <a:spcBef>
                <a:spcPts val="0"/>
              </a:spcBef>
              <a:spcAft>
                <a:spcPts val="0"/>
              </a:spcAft>
              <a:buClr>
                <a:schemeClr val="accent4"/>
              </a:buClr>
              <a:buSzPts val="4000"/>
              <a:buFont typeface="Century Gothic"/>
              <a:buNone/>
            </a:pPr>
            <a:r>
              <a:rPr lang="en-US" cap="none"/>
              <a:t>MAPREDUCE - Process</a:t>
            </a:r>
            <a:endParaRPr/>
          </a:p>
        </p:txBody>
      </p:sp>
      <p:sp>
        <p:nvSpPr>
          <p:cNvPr id="711" name="Google Shape;711;p86"/>
          <p:cNvSpPr txBox="1"/>
          <p:nvPr>
            <p:ph idx="1" type="body"/>
          </p:nvPr>
        </p:nvSpPr>
        <p:spPr>
          <a:xfrm>
            <a:off x="244928" y="1240971"/>
            <a:ext cx="11381014" cy="5293527"/>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lt1"/>
              </a:buClr>
              <a:buSzPts val="2300"/>
              <a:buChar char="•"/>
            </a:pPr>
            <a:r>
              <a:rPr lang="en-US" sz="2300"/>
              <a:t>Hadoop divides the job into tasks of two types, that is, map tasks and reduce tasks. These tasks run on different DataNodes.</a:t>
            </a:r>
            <a:endParaRPr/>
          </a:p>
          <a:p>
            <a:pPr indent="-228600" lvl="0" marL="228600" rtl="0" algn="l">
              <a:lnSpc>
                <a:spcPct val="90000"/>
              </a:lnSpc>
              <a:spcBef>
                <a:spcPts val="1000"/>
              </a:spcBef>
              <a:spcAft>
                <a:spcPts val="0"/>
              </a:spcAft>
              <a:buClr>
                <a:schemeClr val="lt1"/>
              </a:buClr>
              <a:buSzPts val="2300"/>
              <a:buChar char="•"/>
            </a:pPr>
            <a:r>
              <a:rPr lang="en-US" sz="2300"/>
              <a:t>The input to the MR job is divided into fixed-size pieces called input splits.</a:t>
            </a:r>
            <a:endParaRPr/>
          </a:p>
          <a:p>
            <a:pPr indent="-228600" lvl="0" marL="228600" rtl="0" algn="l">
              <a:lnSpc>
                <a:spcPct val="90000"/>
              </a:lnSpc>
              <a:spcBef>
                <a:spcPts val="1000"/>
              </a:spcBef>
              <a:spcAft>
                <a:spcPts val="0"/>
              </a:spcAft>
              <a:buClr>
                <a:schemeClr val="lt1"/>
              </a:buClr>
              <a:buSzPts val="2300"/>
              <a:buChar char="•"/>
            </a:pPr>
            <a:r>
              <a:rPr lang="en-US" sz="2300"/>
              <a:t>One map task which runs a user-defined map function for each record in the input split is created for each input split. </a:t>
            </a:r>
            <a:endParaRPr/>
          </a:p>
          <a:p>
            <a:pPr indent="-228600" lvl="0" marL="228600" rtl="0" algn="l">
              <a:lnSpc>
                <a:spcPct val="90000"/>
              </a:lnSpc>
              <a:spcBef>
                <a:spcPts val="1000"/>
              </a:spcBef>
              <a:spcAft>
                <a:spcPts val="0"/>
              </a:spcAft>
              <a:buClr>
                <a:schemeClr val="lt1"/>
              </a:buClr>
              <a:buSzPts val="2300"/>
              <a:buChar char="•"/>
            </a:pPr>
            <a:r>
              <a:rPr lang="en-US" sz="2300"/>
              <a:t>These map tasks run on the DataNodes where the input data resides.</a:t>
            </a:r>
            <a:endParaRPr/>
          </a:p>
          <a:p>
            <a:pPr indent="-228600" lvl="0" marL="228600" rtl="0" algn="l">
              <a:lnSpc>
                <a:spcPct val="90000"/>
              </a:lnSpc>
              <a:spcBef>
                <a:spcPts val="1000"/>
              </a:spcBef>
              <a:spcAft>
                <a:spcPts val="0"/>
              </a:spcAft>
              <a:buClr>
                <a:schemeClr val="lt1"/>
              </a:buClr>
              <a:buSzPts val="2300"/>
              <a:buChar char="•"/>
            </a:pPr>
            <a:r>
              <a:rPr lang="en-US" sz="2300"/>
              <a:t>Output of the map task is intermediate output &amp; written to the local disk.</a:t>
            </a:r>
            <a:endParaRPr/>
          </a:p>
          <a:p>
            <a:pPr indent="-228600" lvl="0" marL="228600" rtl="0" algn="l">
              <a:lnSpc>
                <a:spcPct val="90000"/>
              </a:lnSpc>
              <a:spcBef>
                <a:spcPts val="1000"/>
              </a:spcBef>
              <a:spcAft>
                <a:spcPts val="0"/>
              </a:spcAft>
              <a:buClr>
                <a:schemeClr val="lt1"/>
              </a:buClr>
              <a:buSzPts val="2300"/>
              <a:buChar char="•"/>
            </a:pPr>
            <a:r>
              <a:rPr lang="en-US" sz="2300"/>
              <a:t>The intermediate outputs of the map tasks are shuffled and sorted and are then passed to the reducer.</a:t>
            </a:r>
            <a:endParaRPr/>
          </a:p>
          <a:p>
            <a:pPr indent="-228600" lvl="0" marL="228600" rtl="0" algn="l">
              <a:lnSpc>
                <a:spcPct val="90000"/>
              </a:lnSpc>
              <a:spcBef>
                <a:spcPts val="1000"/>
              </a:spcBef>
              <a:spcAft>
                <a:spcPts val="0"/>
              </a:spcAft>
              <a:buClr>
                <a:schemeClr val="lt1"/>
              </a:buClr>
              <a:buSzPts val="2300"/>
              <a:buChar char="•"/>
            </a:pPr>
            <a:r>
              <a:rPr lang="en-US" sz="2300"/>
              <a:t>For a single reduce task, the sorted intermediate output of mapper is passed to the node where the reducer task is running. These outputs are then merged and then passed to the user-defined reduce function.</a:t>
            </a:r>
            <a:endParaRPr/>
          </a:p>
          <a:p>
            <a:pPr indent="-228600" lvl="0" marL="228600" rtl="0" algn="l">
              <a:lnSpc>
                <a:spcPct val="90000"/>
              </a:lnSpc>
              <a:spcBef>
                <a:spcPts val="1000"/>
              </a:spcBef>
              <a:spcAft>
                <a:spcPts val="0"/>
              </a:spcAft>
              <a:buClr>
                <a:schemeClr val="lt1"/>
              </a:buClr>
              <a:buSzPts val="2300"/>
              <a:buChar char="•"/>
            </a:pPr>
            <a:r>
              <a:rPr lang="en-US" sz="2300"/>
              <a:t>The reduce function summarizes the output of the mapper and generates the output. The output of the reducer is stored on HDFS.</a:t>
            </a:r>
            <a:endParaRPr/>
          </a:p>
          <a:p>
            <a:pPr indent="-82550" lvl="0" marL="228600" rtl="0" algn="l">
              <a:lnSpc>
                <a:spcPct val="90000"/>
              </a:lnSpc>
              <a:spcBef>
                <a:spcPts val="1000"/>
              </a:spcBef>
              <a:spcAft>
                <a:spcPts val="0"/>
              </a:spcAft>
              <a:buClr>
                <a:schemeClr val="lt1"/>
              </a:buClr>
              <a:buSzPts val="2300"/>
              <a:buNone/>
            </a:pPr>
            <a:r>
              <a:t/>
            </a:r>
            <a:endParaRPr sz="2300"/>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5" name="Shape 715"/>
        <p:cNvGrpSpPr/>
        <p:nvPr/>
      </p:nvGrpSpPr>
      <p:grpSpPr>
        <a:xfrm>
          <a:off x="0" y="0"/>
          <a:ext cx="0" cy="0"/>
          <a:chOff x="0" y="0"/>
          <a:chExt cx="0" cy="0"/>
        </a:xfrm>
      </p:grpSpPr>
      <p:pic>
        <p:nvPicPr>
          <p:cNvPr descr="apache hadoop mapreduce - How hadoop Works" id="716" name="Google Shape;716;p87"/>
          <p:cNvPicPr preferRelativeResize="0"/>
          <p:nvPr/>
        </p:nvPicPr>
        <p:blipFill rotWithShape="1">
          <a:blip r:embed="rId3">
            <a:alphaModFix/>
          </a:blip>
          <a:srcRect b="0" l="0" r="0" t="0"/>
          <a:stretch/>
        </p:blipFill>
        <p:spPr>
          <a:xfrm>
            <a:off x="654050" y="761999"/>
            <a:ext cx="10883900" cy="5465379"/>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0" name="Shape 720"/>
        <p:cNvGrpSpPr/>
        <p:nvPr/>
      </p:nvGrpSpPr>
      <p:grpSpPr>
        <a:xfrm>
          <a:off x="0" y="0"/>
          <a:ext cx="0" cy="0"/>
          <a:chOff x="0" y="0"/>
          <a:chExt cx="0" cy="0"/>
        </a:xfrm>
      </p:grpSpPr>
      <p:pic>
        <p:nvPicPr>
          <p:cNvPr descr="Hadoop Architecture - MapReduce " id="721" name="Google Shape;721;p88"/>
          <p:cNvPicPr preferRelativeResize="0"/>
          <p:nvPr/>
        </p:nvPicPr>
        <p:blipFill rotWithShape="1">
          <a:blip r:embed="rId3">
            <a:alphaModFix/>
          </a:blip>
          <a:srcRect b="0" l="0" r="0" t="18808"/>
          <a:stretch/>
        </p:blipFill>
        <p:spPr>
          <a:xfrm>
            <a:off x="669471" y="1322614"/>
            <a:ext cx="10319658" cy="4996543"/>
          </a:xfrm>
          <a:prstGeom prst="rect">
            <a:avLst/>
          </a:prstGeom>
          <a:noFill/>
          <a:ln>
            <a:noFill/>
          </a:ln>
        </p:spPr>
      </p:pic>
      <p:sp>
        <p:nvSpPr>
          <p:cNvPr id="722" name="Google Shape;722;p88"/>
          <p:cNvSpPr txBox="1"/>
          <p:nvPr>
            <p:ph type="title"/>
          </p:nvPr>
        </p:nvSpPr>
        <p:spPr>
          <a:xfrm>
            <a:off x="2520043" y="241859"/>
            <a:ext cx="8610600" cy="868484"/>
          </a:xfrm>
          <a:prstGeom prst="rect">
            <a:avLst/>
          </a:prstGeom>
          <a:noFill/>
          <a:ln>
            <a:noFill/>
          </a:ln>
        </p:spPr>
        <p:txBody>
          <a:bodyPr anchorCtr="0" anchor="ctr" bIns="45700" lIns="91425" spcFirstLastPara="1" rIns="91425" wrap="square" tIns="45700">
            <a:normAutofit/>
          </a:bodyPr>
          <a:lstStyle/>
          <a:p>
            <a:pPr indent="0" lvl="0" marL="0" rtl="0" algn="r">
              <a:lnSpc>
                <a:spcPct val="90000"/>
              </a:lnSpc>
              <a:spcBef>
                <a:spcPts val="0"/>
              </a:spcBef>
              <a:spcAft>
                <a:spcPts val="0"/>
              </a:spcAft>
              <a:buClr>
                <a:schemeClr val="accent4"/>
              </a:buClr>
              <a:buSzPts val="4000"/>
              <a:buFont typeface="Century Gothic"/>
              <a:buNone/>
            </a:pPr>
            <a:r>
              <a:rPr lang="en-US" cap="none">
                <a:solidFill>
                  <a:schemeClr val="accent4"/>
                </a:solidFill>
              </a:rPr>
              <a:t>MapReduce Flow</a:t>
            </a:r>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6" name="Shape 726"/>
        <p:cNvGrpSpPr/>
        <p:nvPr/>
      </p:nvGrpSpPr>
      <p:grpSpPr>
        <a:xfrm>
          <a:off x="0" y="0"/>
          <a:ext cx="0" cy="0"/>
          <a:chOff x="0" y="0"/>
          <a:chExt cx="0" cy="0"/>
        </a:xfrm>
      </p:grpSpPr>
      <p:pic>
        <p:nvPicPr>
          <p:cNvPr id="727" name="Google Shape;727;p89"/>
          <p:cNvPicPr preferRelativeResize="0"/>
          <p:nvPr/>
        </p:nvPicPr>
        <p:blipFill rotWithShape="1">
          <a:blip r:embed="rId3">
            <a:alphaModFix/>
          </a:blip>
          <a:srcRect b="0" l="0" r="0" t="0"/>
          <a:stretch/>
        </p:blipFill>
        <p:spPr>
          <a:xfrm>
            <a:off x="1338942" y="165100"/>
            <a:ext cx="9682844" cy="63500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10"/>
          <p:cNvSpPr txBox="1"/>
          <p:nvPr/>
        </p:nvSpPr>
        <p:spPr>
          <a:xfrm>
            <a:off x="9928226" y="6454775"/>
            <a:ext cx="282600" cy="2667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Clr>
                <a:srgbClr val="878787"/>
              </a:buClr>
              <a:buSzPts val="1200"/>
              <a:buFont typeface="Arial"/>
              <a:buNone/>
            </a:pPr>
            <a:fld id="{00000000-1234-1234-1234-123412341234}" type="slidenum">
              <a:rPr b="0" i="0" lang="en-US" sz="1200" u="none" cap="none" strike="noStrike">
                <a:solidFill>
                  <a:srgbClr val="878787"/>
                </a:solidFill>
                <a:latin typeface="Merriweather Sans"/>
                <a:ea typeface="Merriweather Sans"/>
                <a:cs typeface="Merriweather Sans"/>
                <a:sym typeface="Merriweather Sans"/>
              </a:rPr>
              <a:t>‹#›</a:t>
            </a:fld>
            <a:endParaRPr b="0" i="0" sz="1200" u="none" cap="none" strike="noStrike">
              <a:solidFill>
                <a:srgbClr val="878787"/>
              </a:solidFill>
              <a:latin typeface="Merriweather Sans"/>
              <a:ea typeface="Merriweather Sans"/>
              <a:cs typeface="Merriweather Sans"/>
              <a:sym typeface="Merriweather Sans"/>
            </a:endParaRPr>
          </a:p>
        </p:txBody>
      </p:sp>
      <p:sp>
        <p:nvSpPr>
          <p:cNvPr id="206" name="Google Shape;206;p10"/>
          <p:cNvSpPr txBox="1"/>
          <p:nvPr>
            <p:ph type="title"/>
          </p:nvPr>
        </p:nvSpPr>
        <p:spPr>
          <a:xfrm>
            <a:off x="2695575" y="190500"/>
            <a:ext cx="8229600" cy="693600"/>
          </a:xfrm>
          <a:prstGeom prst="rect">
            <a:avLst/>
          </a:prstGeom>
          <a:noFill/>
          <a:ln>
            <a:noFill/>
          </a:ln>
        </p:spPr>
        <p:txBody>
          <a:bodyPr anchorCtr="0" anchor="ctr" bIns="45700" lIns="91425" spcFirstLastPara="1" rIns="91425" wrap="square" tIns="45700">
            <a:normAutofit/>
          </a:bodyPr>
          <a:lstStyle/>
          <a:p>
            <a:pPr indent="0" lvl="0" marL="0" rtl="0" algn="r">
              <a:lnSpc>
                <a:spcPct val="90000"/>
              </a:lnSpc>
              <a:spcBef>
                <a:spcPts val="0"/>
              </a:spcBef>
              <a:spcAft>
                <a:spcPts val="0"/>
              </a:spcAft>
              <a:buClr>
                <a:schemeClr val="accent4"/>
              </a:buClr>
              <a:buSzPts val="4000"/>
              <a:buFont typeface="Century Gothic"/>
              <a:buNone/>
            </a:pPr>
            <a:r>
              <a:rPr lang="en-US"/>
              <a:t>PAST BIG DATA SOLUTIONS</a:t>
            </a:r>
            <a:endParaRPr/>
          </a:p>
        </p:txBody>
      </p:sp>
      <p:sp>
        <p:nvSpPr>
          <p:cNvPr id="207" name="Google Shape;207;p10"/>
          <p:cNvSpPr txBox="1"/>
          <p:nvPr>
            <p:ph idx="1" type="body"/>
          </p:nvPr>
        </p:nvSpPr>
        <p:spPr>
          <a:xfrm>
            <a:off x="312821" y="1038450"/>
            <a:ext cx="11550300" cy="5432100"/>
          </a:xfrm>
          <a:prstGeom prst="rect">
            <a:avLst/>
          </a:prstGeom>
          <a:noFill/>
          <a:ln>
            <a:noFill/>
          </a:ln>
        </p:spPr>
        <p:txBody>
          <a:bodyPr anchorCtr="0" anchor="t" bIns="45700" lIns="91425" spcFirstLastPara="1" rIns="91425" wrap="square" tIns="45700">
            <a:noAutofit/>
          </a:bodyPr>
          <a:lstStyle/>
          <a:p>
            <a:pPr indent="-228600" lvl="0" marL="228600" rtl="0" algn="l">
              <a:lnSpc>
                <a:spcPct val="100000"/>
              </a:lnSpc>
              <a:spcBef>
                <a:spcPts val="0"/>
              </a:spcBef>
              <a:spcAft>
                <a:spcPts val="0"/>
              </a:spcAft>
              <a:buClr>
                <a:schemeClr val="lt1"/>
              </a:buClr>
              <a:buSzPts val="3200"/>
              <a:buChar char="•"/>
            </a:pPr>
            <a:r>
              <a:rPr lang="en-US" sz="3200"/>
              <a:t>Past Database Partitioning Options</a:t>
            </a:r>
            <a:endParaRPr sz="3200" u="sng"/>
          </a:p>
          <a:p>
            <a:pPr indent="-228600" lvl="1" marL="685800" rtl="0" algn="l">
              <a:lnSpc>
                <a:spcPct val="100000"/>
              </a:lnSpc>
              <a:spcBef>
                <a:spcPts val="600"/>
              </a:spcBef>
              <a:spcAft>
                <a:spcPts val="0"/>
              </a:spcAft>
              <a:buClr>
                <a:srgbClr val="FFF2CC"/>
              </a:buClr>
              <a:buSzPts val="3200"/>
              <a:buChar char="•"/>
            </a:pPr>
            <a:r>
              <a:rPr lang="en-US" sz="3200"/>
              <a:t>Master / Slave</a:t>
            </a:r>
            <a:endParaRPr/>
          </a:p>
          <a:p>
            <a:pPr indent="-228600" lvl="1" marL="685800" rtl="0" algn="l">
              <a:lnSpc>
                <a:spcPct val="100000"/>
              </a:lnSpc>
              <a:spcBef>
                <a:spcPts val="600"/>
              </a:spcBef>
              <a:spcAft>
                <a:spcPts val="0"/>
              </a:spcAft>
              <a:buClr>
                <a:srgbClr val="FFF2CC"/>
              </a:buClr>
              <a:buSzPts val="3200"/>
              <a:buChar char="•"/>
            </a:pPr>
            <a:r>
              <a:rPr lang="en-US" sz="3200"/>
              <a:t>Cluster Computing</a:t>
            </a:r>
            <a:endParaRPr/>
          </a:p>
          <a:p>
            <a:pPr indent="-228600" lvl="1" marL="685800" rtl="0" algn="l">
              <a:lnSpc>
                <a:spcPct val="100000"/>
              </a:lnSpc>
              <a:spcBef>
                <a:spcPts val="600"/>
              </a:spcBef>
              <a:spcAft>
                <a:spcPts val="0"/>
              </a:spcAft>
              <a:buClr>
                <a:srgbClr val="FFF2CC"/>
              </a:buClr>
              <a:buSzPts val="3200"/>
              <a:buChar char="•"/>
            </a:pPr>
            <a:r>
              <a:rPr lang="en-US" sz="3200"/>
              <a:t>Table Partitioning</a:t>
            </a:r>
            <a:endParaRPr/>
          </a:p>
          <a:p>
            <a:pPr indent="0" lvl="2" marL="914400" rtl="0" algn="l">
              <a:lnSpc>
                <a:spcPct val="100000"/>
              </a:lnSpc>
              <a:spcBef>
                <a:spcPts val="600"/>
              </a:spcBef>
              <a:spcAft>
                <a:spcPts val="0"/>
              </a:spcAft>
              <a:buClr>
                <a:schemeClr val="lt1"/>
              </a:buClr>
              <a:buSzPts val="2000"/>
              <a:buNone/>
            </a:pPr>
            <a:r>
              <a:t/>
            </a:r>
            <a:endParaRPr b="1" sz="2000"/>
          </a:p>
          <a:p>
            <a:pPr indent="-228600" lvl="0" marL="228600" rtl="0" algn="l">
              <a:lnSpc>
                <a:spcPct val="100000"/>
              </a:lnSpc>
              <a:spcBef>
                <a:spcPts val="600"/>
              </a:spcBef>
              <a:spcAft>
                <a:spcPts val="0"/>
              </a:spcAft>
              <a:buClr>
                <a:schemeClr val="lt1"/>
              </a:buClr>
              <a:buSzPts val="2800"/>
              <a:buChar char="•"/>
            </a:pPr>
            <a:r>
              <a:rPr lang="en-US" sz="2800"/>
              <a:t>The drawback to the above-mentioned approaches is the reliance on shared facilities and resources (CPU, Disk, and Processors).  </a:t>
            </a:r>
            <a:endParaRPr/>
          </a:p>
          <a:p>
            <a:pPr indent="-228600" lvl="0" marL="228600" rtl="0" algn="l">
              <a:lnSpc>
                <a:spcPct val="100000"/>
              </a:lnSpc>
              <a:spcBef>
                <a:spcPts val="600"/>
              </a:spcBef>
              <a:spcAft>
                <a:spcPts val="0"/>
              </a:spcAft>
              <a:buClr>
                <a:schemeClr val="lt1"/>
              </a:buClr>
              <a:buSzPts val="2800"/>
              <a:buChar char="•"/>
            </a:pPr>
            <a:r>
              <a:rPr lang="en-US" sz="2800"/>
              <a:t>Each solution suffers from scalability limitations, and other drawbacks such as complex administration, lack of high availability and support for critical business requirements.</a:t>
            </a:r>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1" name="Shape 731"/>
        <p:cNvGrpSpPr/>
        <p:nvPr/>
      </p:nvGrpSpPr>
      <p:grpSpPr>
        <a:xfrm>
          <a:off x="0" y="0"/>
          <a:ext cx="0" cy="0"/>
          <a:chOff x="0" y="0"/>
          <a:chExt cx="0" cy="0"/>
        </a:xfrm>
      </p:grpSpPr>
      <p:sp>
        <p:nvSpPr>
          <p:cNvPr id="732" name="Google Shape;732;p90"/>
          <p:cNvSpPr txBox="1"/>
          <p:nvPr/>
        </p:nvSpPr>
        <p:spPr>
          <a:xfrm>
            <a:off x="9928226" y="6454775"/>
            <a:ext cx="282575" cy="2667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Clr>
                <a:srgbClr val="878787"/>
              </a:buClr>
              <a:buSzPts val="1200"/>
              <a:buFont typeface="Arial"/>
              <a:buNone/>
            </a:pPr>
            <a:fld id="{00000000-1234-1234-1234-123412341234}" type="slidenum">
              <a:rPr lang="en-US" sz="1200">
                <a:solidFill>
                  <a:srgbClr val="878787"/>
                </a:solidFill>
                <a:latin typeface="Merriweather Sans"/>
                <a:ea typeface="Merriweather Sans"/>
                <a:cs typeface="Merriweather Sans"/>
                <a:sym typeface="Merriweather Sans"/>
              </a:rPr>
              <a:t>‹#›</a:t>
            </a:fld>
            <a:endParaRPr sz="1200">
              <a:solidFill>
                <a:srgbClr val="878787"/>
              </a:solidFill>
              <a:latin typeface="Merriweather Sans"/>
              <a:ea typeface="Merriweather Sans"/>
              <a:cs typeface="Merriweather Sans"/>
              <a:sym typeface="Merriweather Sans"/>
            </a:endParaRPr>
          </a:p>
        </p:txBody>
      </p:sp>
      <p:sp>
        <p:nvSpPr>
          <p:cNvPr id="733" name="Google Shape;733;p90"/>
          <p:cNvSpPr txBox="1"/>
          <p:nvPr>
            <p:ph type="title"/>
          </p:nvPr>
        </p:nvSpPr>
        <p:spPr>
          <a:xfrm>
            <a:off x="2570747" y="0"/>
            <a:ext cx="8610600" cy="1293028"/>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accent4"/>
              </a:buClr>
              <a:buSzPts val="4000"/>
              <a:buFont typeface="Century Gothic"/>
              <a:buNone/>
            </a:pPr>
            <a:r>
              <a:rPr lang="en-US"/>
              <a:t>HADOOP / MAPREDUCE</a:t>
            </a:r>
            <a:endParaRPr/>
          </a:p>
        </p:txBody>
      </p:sp>
      <p:sp>
        <p:nvSpPr>
          <p:cNvPr id="734" name="Google Shape;734;p90"/>
          <p:cNvSpPr txBox="1"/>
          <p:nvPr>
            <p:ph idx="1" type="body"/>
          </p:nvPr>
        </p:nvSpPr>
        <p:spPr>
          <a:xfrm>
            <a:off x="103998" y="968750"/>
            <a:ext cx="11754852" cy="5486025"/>
          </a:xfrm>
          <a:prstGeom prst="rect">
            <a:avLst/>
          </a:prstGeom>
          <a:noFill/>
          <a:ln>
            <a:noFill/>
          </a:ln>
        </p:spPr>
        <p:txBody>
          <a:bodyPr anchorCtr="0" anchor="t" bIns="45700" lIns="91425" spcFirstLastPara="1" rIns="91425" wrap="square" tIns="45700">
            <a:noAutofit/>
          </a:bodyPr>
          <a:lstStyle/>
          <a:p>
            <a:pPr indent="-228600" lvl="0" marL="228600" rtl="0" algn="l">
              <a:lnSpc>
                <a:spcPct val="100000"/>
              </a:lnSpc>
              <a:spcBef>
                <a:spcPts val="0"/>
              </a:spcBef>
              <a:spcAft>
                <a:spcPts val="0"/>
              </a:spcAft>
              <a:buClr>
                <a:schemeClr val="lt1"/>
              </a:buClr>
              <a:buSzPts val="2400"/>
              <a:buChar char="•"/>
            </a:pPr>
            <a:r>
              <a:rPr b="1" lang="en-US" sz="2400" u="sng"/>
              <a:t>One master </a:t>
            </a:r>
            <a:r>
              <a:rPr b="1" i="1" lang="en-US" sz="2400" u="sng"/>
              <a:t>JobTracker</a:t>
            </a:r>
            <a:r>
              <a:rPr b="1" lang="en-US" sz="2400" u="sng"/>
              <a:t> &amp; one slave </a:t>
            </a:r>
            <a:r>
              <a:rPr b="1" i="1" lang="en-US" sz="2400" u="sng"/>
              <a:t>Task Tracker </a:t>
            </a:r>
            <a:r>
              <a:rPr b="1" lang="en-US" sz="2400" u="sng"/>
              <a:t>per cluster node.</a:t>
            </a:r>
            <a:endParaRPr/>
          </a:p>
          <a:p>
            <a:pPr indent="-228600" lvl="1" marL="685800" rtl="0" algn="l">
              <a:lnSpc>
                <a:spcPct val="100000"/>
              </a:lnSpc>
              <a:spcBef>
                <a:spcPts val="600"/>
              </a:spcBef>
              <a:spcAft>
                <a:spcPts val="0"/>
              </a:spcAft>
              <a:buClr>
                <a:srgbClr val="FFF2CC"/>
              </a:buClr>
              <a:buSzPts val="2400"/>
              <a:buChar char="•"/>
            </a:pPr>
            <a:r>
              <a:rPr b="1" lang="en-US" sz="2400" u="sng"/>
              <a:t>Job Tracker</a:t>
            </a:r>
            <a:endParaRPr/>
          </a:p>
          <a:p>
            <a:pPr indent="-228600" lvl="2" marL="1143000" rtl="0" algn="l">
              <a:lnSpc>
                <a:spcPct val="100000"/>
              </a:lnSpc>
              <a:spcBef>
                <a:spcPts val="600"/>
              </a:spcBef>
              <a:spcAft>
                <a:spcPts val="0"/>
              </a:spcAft>
              <a:buClr>
                <a:schemeClr val="lt1"/>
              </a:buClr>
              <a:buSzPts val="2400"/>
              <a:buChar char="•"/>
            </a:pPr>
            <a:r>
              <a:rPr lang="en-US" sz="2400"/>
              <a:t>Coordinates all jobs run on the system, scheduling tasks to run on </a:t>
            </a:r>
            <a:r>
              <a:rPr b="1" i="1" lang="en-US" sz="2400"/>
              <a:t>Task Trackers.</a:t>
            </a:r>
            <a:r>
              <a:rPr lang="en-US" sz="2400"/>
              <a:t>  If a Job fails then it can re-schedule to another </a:t>
            </a:r>
            <a:r>
              <a:rPr b="1" i="1" lang="en-US" sz="2400"/>
              <a:t>Task Tracker.</a:t>
            </a:r>
            <a:endParaRPr/>
          </a:p>
          <a:p>
            <a:pPr indent="-228600" lvl="2" marL="1143000" rtl="0" algn="l">
              <a:lnSpc>
                <a:spcPct val="100000"/>
              </a:lnSpc>
              <a:spcBef>
                <a:spcPts val="600"/>
              </a:spcBef>
              <a:spcAft>
                <a:spcPts val="0"/>
              </a:spcAft>
              <a:buClr>
                <a:schemeClr val="lt1"/>
              </a:buClr>
              <a:buSzPts val="2400"/>
              <a:buChar char="•"/>
            </a:pPr>
            <a:r>
              <a:rPr lang="en-US" sz="2400"/>
              <a:t>Stores in-memory information about every running MapReduce Job</a:t>
            </a:r>
            <a:endParaRPr/>
          </a:p>
          <a:p>
            <a:pPr indent="-228600" lvl="2" marL="1143000" rtl="0" algn="l">
              <a:lnSpc>
                <a:spcPct val="100000"/>
              </a:lnSpc>
              <a:spcBef>
                <a:spcPts val="600"/>
              </a:spcBef>
              <a:spcAft>
                <a:spcPts val="0"/>
              </a:spcAft>
              <a:buClr>
                <a:schemeClr val="lt1"/>
              </a:buClr>
              <a:buSzPts val="2400"/>
              <a:buChar char="•"/>
            </a:pPr>
            <a:r>
              <a:rPr lang="en-US" sz="2400"/>
              <a:t>Assigns Tasks to m/cs in the cluster; to m/cs with Data Locality.</a:t>
            </a:r>
            <a:endParaRPr/>
          </a:p>
          <a:p>
            <a:pPr indent="-228600" lvl="1" marL="685800" rtl="0" algn="l">
              <a:lnSpc>
                <a:spcPct val="100000"/>
              </a:lnSpc>
              <a:spcBef>
                <a:spcPts val="600"/>
              </a:spcBef>
              <a:spcAft>
                <a:spcPts val="0"/>
              </a:spcAft>
              <a:buClr>
                <a:srgbClr val="FFF2CC"/>
              </a:buClr>
              <a:buSzPts val="2400"/>
              <a:buChar char="•"/>
            </a:pPr>
            <a:r>
              <a:rPr b="1" lang="en-US" sz="2400" u="sng"/>
              <a:t>Task Tracker</a:t>
            </a:r>
            <a:endParaRPr/>
          </a:p>
          <a:p>
            <a:pPr indent="-228600" lvl="2" marL="1143000" rtl="0" algn="l">
              <a:lnSpc>
                <a:spcPct val="100000"/>
              </a:lnSpc>
              <a:spcBef>
                <a:spcPts val="600"/>
              </a:spcBef>
              <a:spcAft>
                <a:spcPts val="0"/>
              </a:spcAft>
              <a:buClr>
                <a:schemeClr val="lt1"/>
              </a:buClr>
              <a:buSzPts val="2400"/>
              <a:buChar char="•"/>
            </a:pPr>
            <a:r>
              <a:rPr lang="en-US" sz="2400"/>
              <a:t>Runs Tasks and sends progress reports to the Job Tracker</a:t>
            </a:r>
            <a:endParaRPr/>
          </a:p>
          <a:p>
            <a:pPr indent="-228600" lvl="2" marL="1143000" rtl="0" algn="l">
              <a:lnSpc>
                <a:spcPct val="100000"/>
              </a:lnSpc>
              <a:spcBef>
                <a:spcPts val="600"/>
              </a:spcBef>
              <a:spcAft>
                <a:spcPts val="0"/>
              </a:spcAft>
              <a:buClr>
                <a:schemeClr val="lt1"/>
              </a:buClr>
              <a:buSzPts val="2400"/>
              <a:buChar char="•"/>
            </a:pPr>
            <a:r>
              <a:rPr lang="en-US" sz="2400"/>
              <a:t>Has a local directory to create a localized cache </a:t>
            </a:r>
            <a:endParaRPr/>
          </a:p>
          <a:p>
            <a:pPr indent="-228600" lvl="2" marL="1143000" rtl="0" algn="l">
              <a:lnSpc>
                <a:spcPct val="100000"/>
              </a:lnSpc>
              <a:spcBef>
                <a:spcPts val="600"/>
              </a:spcBef>
              <a:spcAft>
                <a:spcPts val="0"/>
              </a:spcAft>
              <a:buClr>
                <a:schemeClr val="lt1"/>
              </a:buClr>
              <a:buSzPts val="2400"/>
              <a:buChar char="•"/>
            </a:pPr>
            <a:r>
              <a:rPr lang="en-US" sz="2400"/>
              <a:t>Code is essentially moved to the data (Map Reduce Jars). It is more efficient to move around small jar files then moving around data.  Map Reduce Jars are sent to Task Trackers to run locally</a:t>
            </a:r>
            <a:endParaRPr b="1" i="1" sz="2400"/>
          </a:p>
          <a:p>
            <a:pPr indent="-76200" lvl="1" marL="685800" rtl="0" algn="l">
              <a:lnSpc>
                <a:spcPct val="100000"/>
              </a:lnSpc>
              <a:spcBef>
                <a:spcPts val="600"/>
              </a:spcBef>
              <a:spcAft>
                <a:spcPts val="0"/>
              </a:spcAft>
              <a:buClr>
                <a:srgbClr val="FFF2CC"/>
              </a:buClr>
              <a:buSzPts val="2400"/>
              <a:buNone/>
            </a:pPr>
            <a:r>
              <a:t/>
            </a:r>
            <a:endParaRPr b="1" i="1" sz="2400"/>
          </a:p>
          <a:p>
            <a:pPr indent="-76200" lvl="2" marL="1143000" rtl="0" algn="l">
              <a:lnSpc>
                <a:spcPct val="100000"/>
              </a:lnSpc>
              <a:spcBef>
                <a:spcPts val="600"/>
              </a:spcBef>
              <a:spcAft>
                <a:spcPts val="0"/>
              </a:spcAft>
              <a:buClr>
                <a:schemeClr val="lt1"/>
              </a:buClr>
              <a:buSzPts val="2400"/>
              <a:buNone/>
            </a:pPr>
            <a:r>
              <a:t/>
            </a:r>
            <a:endParaRPr sz="2400"/>
          </a:p>
          <a:p>
            <a:pPr indent="-76200" lvl="0" marL="228600" rtl="0" algn="l">
              <a:lnSpc>
                <a:spcPct val="100000"/>
              </a:lnSpc>
              <a:spcBef>
                <a:spcPts val="600"/>
              </a:spcBef>
              <a:spcAft>
                <a:spcPts val="0"/>
              </a:spcAft>
              <a:buClr>
                <a:schemeClr val="lt1"/>
              </a:buClr>
              <a:buSzPts val="2400"/>
              <a:buNone/>
            </a:pPr>
            <a:r>
              <a:t/>
            </a:r>
            <a:endParaRPr sz="2400"/>
          </a:p>
          <a:p>
            <a:pPr indent="-76200" lvl="2" marL="1143000" rtl="0" algn="l">
              <a:lnSpc>
                <a:spcPct val="100000"/>
              </a:lnSpc>
              <a:spcBef>
                <a:spcPts val="600"/>
              </a:spcBef>
              <a:spcAft>
                <a:spcPts val="0"/>
              </a:spcAft>
              <a:buClr>
                <a:schemeClr val="lt1"/>
              </a:buClr>
              <a:buSzPts val="2400"/>
              <a:buNone/>
            </a:pPr>
            <a:r>
              <a:t/>
            </a:r>
            <a:endParaRPr sz="2400"/>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8" name="Shape 738"/>
        <p:cNvGrpSpPr/>
        <p:nvPr/>
      </p:nvGrpSpPr>
      <p:grpSpPr>
        <a:xfrm>
          <a:off x="0" y="0"/>
          <a:ext cx="0" cy="0"/>
          <a:chOff x="0" y="0"/>
          <a:chExt cx="0" cy="0"/>
        </a:xfrm>
      </p:grpSpPr>
      <p:sp>
        <p:nvSpPr>
          <p:cNvPr id="739" name="Google Shape;739;p91"/>
          <p:cNvSpPr txBox="1"/>
          <p:nvPr>
            <p:ph type="title"/>
          </p:nvPr>
        </p:nvSpPr>
        <p:spPr>
          <a:xfrm>
            <a:off x="2438399" y="355300"/>
            <a:ext cx="9027695" cy="1293028"/>
          </a:xfrm>
          <a:prstGeom prst="rect">
            <a:avLst/>
          </a:prstGeom>
          <a:noFill/>
          <a:ln>
            <a:noFill/>
          </a:ln>
        </p:spPr>
        <p:txBody>
          <a:bodyPr anchorCtr="0" anchor="ctr" bIns="45700" lIns="91425" spcFirstLastPara="1" rIns="91425" wrap="square" tIns="45700">
            <a:normAutofit/>
          </a:bodyPr>
          <a:lstStyle/>
          <a:p>
            <a:pPr indent="0" lvl="0" marL="0" rtl="0" algn="r">
              <a:lnSpc>
                <a:spcPct val="90000"/>
              </a:lnSpc>
              <a:spcBef>
                <a:spcPts val="0"/>
              </a:spcBef>
              <a:spcAft>
                <a:spcPts val="0"/>
              </a:spcAft>
              <a:buClr>
                <a:srgbClr val="FF0000"/>
              </a:buClr>
              <a:buSzPts val="4000"/>
              <a:buFont typeface="Century Gothic"/>
              <a:buNone/>
            </a:pPr>
            <a:r>
              <a:rPr lang="en-US">
                <a:solidFill>
                  <a:srgbClr val="FF0000"/>
                </a:solidFill>
              </a:rPr>
              <a:t>HADOOP CLUSTER ARCHITECTURE:</a:t>
            </a:r>
            <a:br>
              <a:rPr lang="en-US">
                <a:solidFill>
                  <a:srgbClr val="FF0000"/>
                </a:solidFill>
              </a:rPr>
            </a:br>
            <a:endParaRPr>
              <a:solidFill>
                <a:srgbClr val="FF0000"/>
              </a:solidFill>
            </a:endParaRPr>
          </a:p>
        </p:txBody>
      </p:sp>
      <p:pic>
        <p:nvPicPr>
          <p:cNvPr id="740" name="Google Shape;740;p91"/>
          <p:cNvPicPr preferRelativeResize="0"/>
          <p:nvPr/>
        </p:nvPicPr>
        <p:blipFill rotWithShape="1">
          <a:blip r:embed="rId3">
            <a:alphaModFix/>
          </a:blip>
          <a:srcRect b="0" l="0" r="0" t="0"/>
          <a:stretch/>
        </p:blipFill>
        <p:spPr>
          <a:xfrm>
            <a:off x="854242" y="1479884"/>
            <a:ext cx="9938084" cy="5048752"/>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4" name="Shape 744"/>
        <p:cNvGrpSpPr/>
        <p:nvPr/>
      </p:nvGrpSpPr>
      <p:grpSpPr>
        <a:xfrm>
          <a:off x="0" y="0"/>
          <a:ext cx="0" cy="0"/>
          <a:chOff x="0" y="0"/>
          <a:chExt cx="0" cy="0"/>
        </a:xfrm>
      </p:grpSpPr>
      <p:sp>
        <p:nvSpPr>
          <p:cNvPr id="745" name="Google Shape;745;p92"/>
          <p:cNvSpPr txBox="1"/>
          <p:nvPr>
            <p:ph type="title"/>
          </p:nvPr>
        </p:nvSpPr>
        <p:spPr>
          <a:xfrm>
            <a:off x="2487385" y="164251"/>
            <a:ext cx="8610600" cy="950127"/>
          </a:xfrm>
          <a:prstGeom prst="rect">
            <a:avLst/>
          </a:prstGeom>
          <a:noFill/>
          <a:ln>
            <a:noFill/>
          </a:ln>
        </p:spPr>
        <p:txBody>
          <a:bodyPr anchorCtr="0" anchor="ctr" bIns="45700" lIns="91425" spcFirstLastPara="1" rIns="91425" wrap="square" tIns="45700">
            <a:normAutofit/>
          </a:bodyPr>
          <a:lstStyle/>
          <a:p>
            <a:pPr indent="0" lvl="0" marL="0" rtl="0" algn="r">
              <a:lnSpc>
                <a:spcPct val="90000"/>
              </a:lnSpc>
              <a:spcBef>
                <a:spcPts val="0"/>
              </a:spcBef>
              <a:spcAft>
                <a:spcPts val="0"/>
              </a:spcAft>
              <a:buClr>
                <a:schemeClr val="accent4"/>
              </a:buClr>
              <a:buSzPts val="4000"/>
              <a:buFont typeface="Century Gothic"/>
              <a:buNone/>
            </a:pPr>
            <a:r>
              <a:rPr lang="en-US" cap="none"/>
              <a:t>MapReduce - Architecture</a:t>
            </a:r>
            <a:endParaRPr/>
          </a:p>
        </p:txBody>
      </p:sp>
      <p:sp>
        <p:nvSpPr>
          <p:cNvPr id="746" name="Google Shape;746;p92"/>
          <p:cNvSpPr txBox="1"/>
          <p:nvPr>
            <p:ph idx="1" type="body"/>
          </p:nvPr>
        </p:nvSpPr>
        <p:spPr>
          <a:xfrm>
            <a:off x="359229" y="1322614"/>
            <a:ext cx="11266714" cy="5176157"/>
          </a:xfrm>
          <a:prstGeom prst="rect">
            <a:avLst/>
          </a:prstGeom>
          <a:noFill/>
          <a:ln>
            <a:noFill/>
          </a:ln>
        </p:spPr>
        <p:txBody>
          <a:bodyPr anchorCtr="0" anchor="t" bIns="45700" lIns="91425" spcFirstLastPara="1" rIns="91425" wrap="square" tIns="45700">
            <a:normAutofit fontScale="92500" lnSpcReduction="10000"/>
          </a:bodyPr>
          <a:lstStyle/>
          <a:p>
            <a:pPr indent="-228600" lvl="0" marL="228600" rtl="0" algn="l">
              <a:lnSpc>
                <a:spcPct val="90000"/>
              </a:lnSpc>
              <a:spcBef>
                <a:spcPts val="0"/>
              </a:spcBef>
              <a:spcAft>
                <a:spcPts val="0"/>
              </a:spcAft>
              <a:buClr>
                <a:schemeClr val="lt1"/>
              </a:buClr>
              <a:buSzPct val="100000"/>
              <a:buChar char="•"/>
            </a:pPr>
            <a:r>
              <a:rPr lang="en-US" sz="2800"/>
              <a:t>A job is divided into multiple tasks which are then run onto multiple data nodes in a cluster.</a:t>
            </a:r>
            <a:endParaRPr/>
          </a:p>
          <a:p>
            <a:pPr indent="-228600" lvl="0" marL="228600" rtl="0" algn="l">
              <a:lnSpc>
                <a:spcPct val="90000"/>
              </a:lnSpc>
              <a:spcBef>
                <a:spcPts val="1000"/>
              </a:spcBef>
              <a:spcAft>
                <a:spcPts val="0"/>
              </a:spcAft>
              <a:buClr>
                <a:schemeClr val="lt1"/>
              </a:buClr>
              <a:buSzPct val="100000"/>
              <a:buChar char="•"/>
            </a:pPr>
            <a:r>
              <a:rPr lang="en-US" sz="2800"/>
              <a:t>It is the responsibility of job tracker to coordinate the activity by scheduling tasks to run on different data nodes.</a:t>
            </a:r>
            <a:endParaRPr/>
          </a:p>
          <a:p>
            <a:pPr indent="-228600" lvl="0" marL="228600" rtl="0" algn="l">
              <a:lnSpc>
                <a:spcPct val="90000"/>
              </a:lnSpc>
              <a:spcBef>
                <a:spcPts val="1000"/>
              </a:spcBef>
              <a:spcAft>
                <a:spcPts val="0"/>
              </a:spcAft>
              <a:buClr>
                <a:schemeClr val="lt1"/>
              </a:buClr>
              <a:buSzPct val="100000"/>
              <a:buChar char="•"/>
            </a:pPr>
            <a:r>
              <a:rPr lang="en-US" sz="2800"/>
              <a:t>Execution of individual task is then to look after by task tracker, which resides on every data node executing part of the job.</a:t>
            </a:r>
            <a:endParaRPr/>
          </a:p>
          <a:p>
            <a:pPr indent="-228600" lvl="0" marL="228600" rtl="0" algn="l">
              <a:lnSpc>
                <a:spcPct val="90000"/>
              </a:lnSpc>
              <a:spcBef>
                <a:spcPts val="1000"/>
              </a:spcBef>
              <a:spcAft>
                <a:spcPts val="0"/>
              </a:spcAft>
              <a:buClr>
                <a:schemeClr val="lt1"/>
              </a:buClr>
              <a:buSzPct val="100000"/>
              <a:buChar char="•"/>
            </a:pPr>
            <a:r>
              <a:rPr lang="en-US" sz="2800"/>
              <a:t>Task tracker's responsibility is to send the progress report to the job tracker.</a:t>
            </a:r>
            <a:endParaRPr/>
          </a:p>
          <a:p>
            <a:pPr indent="-228600" lvl="0" marL="228600" rtl="0" algn="l">
              <a:lnSpc>
                <a:spcPct val="90000"/>
              </a:lnSpc>
              <a:spcBef>
                <a:spcPts val="1000"/>
              </a:spcBef>
              <a:spcAft>
                <a:spcPts val="0"/>
              </a:spcAft>
              <a:buClr>
                <a:schemeClr val="lt1"/>
              </a:buClr>
              <a:buSzPct val="100000"/>
              <a:buChar char="•"/>
            </a:pPr>
            <a:r>
              <a:rPr lang="en-US" sz="2800"/>
              <a:t>In addition, task tracker periodically sends </a:t>
            </a:r>
            <a:r>
              <a:rPr b="1" lang="en-US" sz="2800"/>
              <a:t>'heartbeat'</a:t>
            </a:r>
            <a:r>
              <a:rPr lang="en-US" sz="2800"/>
              <a:t> signal to the Jobtracker so as to notify him of the current state of the system. </a:t>
            </a:r>
            <a:endParaRPr/>
          </a:p>
          <a:p>
            <a:pPr indent="-228600" lvl="0" marL="228600" rtl="0" algn="l">
              <a:lnSpc>
                <a:spcPct val="90000"/>
              </a:lnSpc>
              <a:spcBef>
                <a:spcPts val="1000"/>
              </a:spcBef>
              <a:spcAft>
                <a:spcPts val="0"/>
              </a:spcAft>
              <a:buClr>
                <a:schemeClr val="lt1"/>
              </a:buClr>
              <a:buSzPct val="100000"/>
              <a:buChar char="•"/>
            </a:pPr>
            <a:r>
              <a:rPr lang="en-US" sz="2800"/>
              <a:t>Thus job tracker keeps track of the overall progress of each job. In the event of task failure, the job tracker can reschedule it on a different task tracker.</a:t>
            </a:r>
            <a:endParaRPr/>
          </a:p>
          <a:p>
            <a:pPr indent="-64135" lvl="0" marL="228600" rtl="0" algn="l">
              <a:lnSpc>
                <a:spcPct val="90000"/>
              </a:lnSpc>
              <a:spcBef>
                <a:spcPts val="1000"/>
              </a:spcBef>
              <a:spcAft>
                <a:spcPts val="0"/>
              </a:spcAft>
              <a:buClr>
                <a:schemeClr val="lt1"/>
              </a:buClr>
              <a:buSzPct val="100000"/>
              <a:buNone/>
            </a:pPr>
            <a:r>
              <a:t/>
            </a:r>
            <a:endParaRPr sz="2800"/>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0" name="Shape 750"/>
        <p:cNvGrpSpPr/>
        <p:nvPr/>
      </p:nvGrpSpPr>
      <p:grpSpPr>
        <a:xfrm>
          <a:off x="0" y="0"/>
          <a:ext cx="0" cy="0"/>
          <a:chOff x="0" y="0"/>
          <a:chExt cx="0" cy="0"/>
        </a:xfrm>
      </p:grpSpPr>
      <p:pic>
        <p:nvPicPr>
          <p:cNvPr descr="Hadoop Mapreduce Architecture" id="751" name="Google Shape;751;p93"/>
          <p:cNvPicPr preferRelativeResize="0"/>
          <p:nvPr/>
        </p:nvPicPr>
        <p:blipFill rotWithShape="1">
          <a:blip r:embed="rId3">
            <a:alphaModFix/>
          </a:blip>
          <a:srcRect b="0" l="0" r="0" t="0"/>
          <a:stretch/>
        </p:blipFill>
        <p:spPr>
          <a:xfrm>
            <a:off x="685800" y="187778"/>
            <a:ext cx="10711543" cy="6482443"/>
          </a:xfrm>
          <a:prstGeom prst="rect">
            <a:avLst/>
          </a:prstGeom>
          <a:solidFill>
            <a:schemeClr val="lt1"/>
          </a:solid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5" name="Shape 755"/>
        <p:cNvGrpSpPr/>
        <p:nvPr/>
      </p:nvGrpSpPr>
      <p:grpSpPr>
        <a:xfrm>
          <a:off x="0" y="0"/>
          <a:ext cx="0" cy="0"/>
          <a:chOff x="0" y="0"/>
          <a:chExt cx="0" cy="0"/>
        </a:xfrm>
      </p:grpSpPr>
      <p:sp>
        <p:nvSpPr>
          <p:cNvPr id="756" name="Google Shape;756;p94"/>
          <p:cNvSpPr txBox="1"/>
          <p:nvPr>
            <p:ph type="title"/>
          </p:nvPr>
        </p:nvSpPr>
        <p:spPr>
          <a:xfrm>
            <a:off x="2697297" y="297455"/>
            <a:ext cx="8610600" cy="645786"/>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FFC000"/>
              </a:buClr>
              <a:buSzPts val="4000"/>
              <a:buFont typeface="Century Gothic"/>
              <a:buNone/>
            </a:pPr>
            <a:r>
              <a:rPr lang="en-US">
                <a:solidFill>
                  <a:srgbClr val="FFC000"/>
                </a:solidFill>
              </a:rPr>
              <a:t>HADOOP ARCHITECTURE</a:t>
            </a:r>
            <a:endParaRPr/>
          </a:p>
        </p:txBody>
      </p:sp>
      <p:pic>
        <p:nvPicPr>
          <p:cNvPr id="757" name="Google Shape;757;p94"/>
          <p:cNvPicPr preferRelativeResize="0"/>
          <p:nvPr/>
        </p:nvPicPr>
        <p:blipFill rotWithShape="1">
          <a:blip r:embed="rId3">
            <a:alphaModFix/>
          </a:blip>
          <a:srcRect b="0" l="0" r="0" t="0"/>
          <a:stretch/>
        </p:blipFill>
        <p:spPr>
          <a:xfrm>
            <a:off x="1350714" y="1213672"/>
            <a:ext cx="9182100" cy="5457825"/>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1" name="Shape 761"/>
        <p:cNvGrpSpPr/>
        <p:nvPr/>
      </p:nvGrpSpPr>
      <p:grpSpPr>
        <a:xfrm>
          <a:off x="0" y="0"/>
          <a:ext cx="0" cy="0"/>
          <a:chOff x="0" y="0"/>
          <a:chExt cx="0" cy="0"/>
        </a:xfrm>
      </p:grpSpPr>
      <p:pic>
        <p:nvPicPr>
          <p:cNvPr id="762" name="Google Shape;762;p95"/>
          <p:cNvPicPr preferRelativeResize="0"/>
          <p:nvPr>
            <p:ph idx="1" type="body"/>
          </p:nvPr>
        </p:nvPicPr>
        <p:blipFill rotWithShape="1">
          <a:blip r:embed="rId3">
            <a:alphaModFix/>
          </a:blip>
          <a:srcRect b="0" l="0" r="0" t="0"/>
          <a:stretch/>
        </p:blipFill>
        <p:spPr>
          <a:xfrm>
            <a:off x="738130" y="302876"/>
            <a:ext cx="10532125" cy="6301736"/>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6" name="Shape 766"/>
        <p:cNvGrpSpPr/>
        <p:nvPr/>
      </p:nvGrpSpPr>
      <p:grpSpPr>
        <a:xfrm>
          <a:off x="0" y="0"/>
          <a:ext cx="0" cy="0"/>
          <a:chOff x="0" y="0"/>
          <a:chExt cx="0" cy="0"/>
        </a:xfrm>
      </p:grpSpPr>
      <p:sp>
        <p:nvSpPr>
          <p:cNvPr id="767" name="Google Shape;767;p96"/>
          <p:cNvSpPr txBox="1"/>
          <p:nvPr>
            <p:ph type="title"/>
          </p:nvPr>
        </p:nvSpPr>
        <p:spPr>
          <a:xfrm>
            <a:off x="1030147" y="255309"/>
            <a:ext cx="10337157" cy="1018128"/>
          </a:xfrm>
          <a:prstGeom prst="rect">
            <a:avLst/>
          </a:prstGeom>
          <a:noFill/>
          <a:ln>
            <a:noFill/>
          </a:ln>
        </p:spPr>
        <p:txBody>
          <a:bodyPr anchorCtr="0" anchor="ctr" bIns="45700" lIns="91425" spcFirstLastPara="1" rIns="91425" wrap="square" tIns="45700">
            <a:normAutofit/>
          </a:bodyPr>
          <a:lstStyle/>
          <a:p>
            <a:pPr indent="0" lvl="0" marL="0" rtl="0" algn="r">
              <a:lnSpc>
                <a:spcPct val="90000"/>
              </a:lnSpc>
              <a:spcBef>
                <a:spcPts val="0"/>
              </a:spcBef>
              <a:spcAft>
                <a:spcPts val="0"/>
              </a:spcAft>
              <a:buClr>
                <a:schemeClr val="accent4"/>
              </a:buClr>
              <a:buSzPts val="4000"/>
              <a:buFont typeface="Century Gothic"/>
              <a:buNone/>
            </a:pPr>
            <a:r>
              <a:rPr lang="en-US"/>
              <a:t>CURRENT MAPREDUCE LIMITATIONS</a:t>
            </a:r>
            <a:endParaRPr/>
          </a:p>
        </p:txBody>
      </p:sp>
      <p:sp>
        <p:nvSpPr>
          <p:cNvPr id="768" name="Google Shape;768;p96"/>
          <p:cNvSpPr txBox="1"/>
          <p:nvPr>
            <p:ph idx="1" type="body"/>
          </p:nvPr>
        </p:nvSpPr>
        <p:spPr>
          <a:xfrm>
            <a:off x="685800" y="1562582"/>
            <a:ext cx="10820400" cy="4656103"/>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lt1"/>
              </a:buClr>
              <a:buSzPts val="3600"/>
              <a:buFont typeface="Noto Sans Symbols"/>
              <a:buChar char="❖"/>
            </a:pPr>
            <a:r>
              <a:rPr lang="en-US"/>
              <a:t>Scalability</a:t>
            </a:r>
            <a:endParaRPr/>
          </a:p>
          <a:p>
            <a:pPr indent="-228600" lvl="1" marL="685800" rtl="0" algn="l">
              <a:lnSpc>
                <a:spcPct val="90000"/>
              </a:lnSpc>
              <a:spcBef>
                <a:spcPts val="500"/>
              </a:spcBef>
              <a:spcAft>
                <a:spcPts val="0"/>
              </a:spcAft>
              <a:buClr>
                <a:srgbClr val="FFF2CC"/>
              </a:buClr>
              <a:buSzPts val="3600"/>
              <a:buFont typeface="Noto Sans Symbols"/>
              <a:buChar char="❖"/>
            </a:pPr>
            <a:r>
              <a:rPr lang="en-US"/>
              <a:t>Maximum Cluster Size – 4000 Nodes</a:t>
            </a:r>
            <a:endParaRPr/>
          </a:p>
          <a:p>
            <a:pPr indent="-228600" lvl="1" marL="685800" rtl="0" algn="l">
              <a:lnSpc>
                <a:spcPct val="90000"/>
              </a:lnSpc>
              <a:spcBef>
                <a:spcPts val="500"/>
              </a:spcBef>
              <a:spcAft>
                <a:spcPts val="0"/>
              </a:spcAft>
              <a:buClr>
                <a:srgbClr val="FFF2CC"/>
              </a:buClr>
              <a:buSzPts val="3600"/>
              <a:buFont typeface="Noto Sans Symbols"/>
              <a:buChar char="❖"/>
            </a:pPr>
            <a:r>
              <a:rPr lang="en-US"/>
              <a:t>Maximum Concurrent Tasks – 40000</a:t>
            </a:r>
            <a:endParaRPr/>
          </a:p>
          <a:p>
            <a:pPr indent="-228600" lvl="1" marL="685800" rtl="0" algn="l">
              <a:lnSpc>
                <a:spcPct val="90000"/>
              </a:lnSpc>
              <a:spcBef>
                <a:spcPts val="500"/>
              </a:spcBef>
              <a:spcAft>
                <a:spcPts val="0"/>
              </a:spcAft>
              <a:buClr>
                <a:srgbClr val="FFF2CC"/>
              </a:buClr>
              <a:buSzPts val="3600"/>
              <a:buFont typeface="Noto Sans Symbols"/>
              <a:buChar char="❖"/>
            </a:pPr>
            <a:r>
              <a:rPr lang="en-US"/>
              <a:t>Coarse synchronization in Job Tracker</a:t>
            </a:r>
            <a:endParaRPr/>
          </a:p>
          <a:p>
            <a:pPr indent="-228600" lvl="0" marL="228600" rtl="0" algn="l">
              <a:lnSpc>
                <a:spcPct val="90000"/>
              </a:lnSpc>
              <a:spcBef>
                <a:spcPts val="1000"/>
              </a:spcBef>
              <a:spcAft>
                <a:spcPts val="0"/>
              </a:spcAft>
              <a:buClr>
                <a:schemeClr val="lt1"/>
              </a:buClr>
              <a:buSzPts val="3600"/>
              <a:buFont typeface="Noto Sans Symbols"/>
              <a:buChar char="❖"/>
            </a:pPr>
            <a:r>
              <a:rPr lang="en-US"/>
              <a:t>Single point of failure</a:t>
            </a:r>
            <a:endParaRPr/>
          </a:p>
          <a:p>
            <a:pPr indent="-228600" lvl="1" marL="685800" rtl="0" algn="l">
              <a:lnSpc>
                <a:spcPct val="90000"/>
              </a:lnSpc>
              <a:spcBef>
                <a:spcPts val="500"/>
              </a:spcBef>
              <a:spcAft>
                <a:spcPts val="0"/>
              </a:spcAft>
              <a:buClr>
                <a:srgbClr val="FFF2CC"/>
              </a:buClr>
              <a:buSzPts val="3600"/>
              <a:buFont typeface="Noto Sans Symbols"/>
              <a:buChar char="❖"/>
            </a:pPr>
            <a:r>
              <a:rPr lang="en-US"/>
              <a:t>Failure kills all queued and running jobs</a:t>
            </a:r>
            <a:endParaRPr/>
          </a:p>
          <a:p>
            <a:pPr indent="-228600" lvl="1" marL="685800" rtl="0" algn="l">
              <a:lnSpc>
                <a:spcPct val="90000"/>
              </a:lnSpc>
              <a:spcBef>
                <a:spcPts val="500"/>
              </a:spcBef>
              <a:spcAft>
                <a:spcPts val="0"/>
              </a:spcAft>
              <a:buClr>
                <a:srgbClr val="FFF2CC"/>
              </a:buClr>
              <a:buSzPts val="3600"/>
              <a:buFont typeface="Noto Sans Symbols"/>
              <a:buChar char="❖"/>
            </a:pPr>
            <a:r>
              <a:rPr lang="en-US"/>
              <a:t>Jobs need to be resubmitted by users</a:t>
            </a:r>
            <a:endParaRPr/>
          </a:p>
          <a:p>
            <a:pPr indent="-228600" lvl="0" marL="228600" rtl="0" algn="l">
              <a:lnSpc>
                <a:spcPct val="90000"/>
              </a:lnSpc>
              <a:spcBef>
                <a:spcPts val="1000"/>
              </a:spcBef>
              <a:spcAft>
                <a:spcPts val="0"/>
              </a:spcAft>
              <a:buClr>
                <a:schemeClr val="lt1"/>
              </a:buClr>
              <a:buSzPts val="3600"/>
              <a:buFont typeface="Noto Sans Symbols"/>
              <a:buChar char="❖"/>
            </a:pPr>
            <a:r>
              <a:rPr lang="en-US"/>
              <a:t>Restart is very tricky due to complex state</a:t>
            </a:r>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2" name="Shape 772"/>
        <p:cNvGrpSpPr/>
        <p:nvPr/>
      </p:nvGrpSpPr>
      <p:grpSpPr>
        <a:xfrm>
          <a:off x="0" y="0"/>
          <a:ext cx="0" cy="0"/>
          <a:chOff x="0" y="0"/>
          <a:chExt cx="0" cy="0"/>
        </a:xfrm>
      </p:grpSpPr>
      <p:sp>
        <p:nvSpPr>
          <p:cNvPr id="773" name="Google Shape;773;p97"/>
          <p:cNvSpPr txBox="1"/>
          <p:nvPr>
            <p:ph type="title"/>
          </p:nvPr>
        </p:nvSpPr>
        <p:spPr>
          <a:xfrm>
            <a:off x="1544471" y="218364"/>
            <a:ext cx="8610600" cy="72333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accent4"/>
              </a:buClr>
              <a:buSzPts val="4000"/>
              <a:buFont typeface="Century Gothic"/>
              <a:buNone/>
            </a:pPr>
            <a:r>
              <a:rPr b="1" lang="en-US">
                <a:solidFill>
                  <a:schemeClr val="accent4"/>
                </a:solidFill>
              </a:rPr>
              <a:t>HADOOP 2</a:t>
            </a:r>
            <a:endParaRPr/>
          </a:p>
        </p:txBody>
      </p:sp>
      <p:pic>
        <p:nvPicPr>
          <p:cNvPr id="774" name="Google Shape;774;p97"/>
          <p:cNvPicPr preferRelativeResize="0"/>
          <p:nvPr/>
        </p:nvPicPr>
        <p:blipFill rotWithShape="1">
          <a:blip r:embed="rId3">
            <a:alphaModFix/>
          </a:blip>
          <a:srcRect b="0" l="0" r="0" t="0"/>
          <a:stretch/>
        </p:blipFill>
        <p:spPr>
          <a:xfrm>
            <a:off x="735425" y="1078172"/>
            <a:ext cx="10721149" cy="5291601"/>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8" name="Shape 778"/>
        <p:cNvGrpSpPr/>
        <p:nvPr/>
      </p:nvGrpSpPr>
      <p:grpSpPr>
        <a:xfrm>
          <a:off x="0" y="0"/>
          <a:ext cx="0" cy="0"/>
          <a:chOff x="0" y="0"/>
          <a:chExt cx="0" cy="0"/>
        </a:xfrm>
      </p:grpSpPr>
      <p:pic>
        <p:nvPicPr>
          <p:cNvPr id="779" name="Google Shape;779;p98"/>
          <p:cNvPicPr preferRelativeResize="0"/>
          <p:nvPr/>
        </p:nvPicPr>
        <p:blipFill rotWithShape="1">
          <a:blip r:embed="rId3">
            <a:alphaModFix/>
          </a:blip>
          <a:srcRect b="0" l="0" r="0" t="0"/>
          <a:stretch/>
        </p:blipFill>
        <p:spPr>
          <a:xfrm>
            <a:off x="266217" y="393538"/>
            <a:ext cx="11192719" cy="6180881"/>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3" name="Shape 783"/>
        <p:cNvGrpSpPr/>
        <p:nvPr/>
      </p:nvGrpSpPr>
      <p:grpSpPr>
        <a:xfrm>
          <a:off x="0" y="0"/>
          <a:ext cx="0" cy="0"/>
          <a:chOff x="0" y="0"/>
          <a:chExt cx="0" cy="0"/>
        </a:xfrm>
      </p:grpSpPr>
      <p:pic>
        <p:nvPicPr>
          <p:cNvPr id="784" name="Google Shape;784;p99"/>
          <p:cNvPicPr preferRelativeResize="0"/>
          <p:nvPr/>
        </p:nvPicPr>
        <p:blipFill rotWithShape="1">
          <a:blip r:embed="rId3">
            <a:alphaModFix/>
          </a:blip>
          <a:srcRect b="0" l="0" r="0" t="0"/>
          <a:stretch/>
        </p:blipFill>
        <p:spPr>
          <a:xfrm>
            <a:off x="764275" y="395784"/>
            <a:ext cx="10617958" cy="616878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11"/>
          <p:cNvSpPr txBox="1"/>
          <p:nvPr/>
        </p:nvSpPr>
        <p:spPr>
          <a:xfrm>
            <a:off x="9928226" y="6454775"/>
            <a:ext cx="282600" cy="2667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Clr>
                <a:srgbClr val="878787"/>
              </a:buClr>
              <a:buSzPts val="1200"/>
              <a:buFont typeface="Arial"/>
              <a:buNone/>
            </a:pPr>
            <a:fld id="{00000000-1234-1234-1234-123412341234}" type="slidenum">
              <a:rPr b="0" i="0" lang="en-US" sz="1200" u="none" cap="none" strike="noStrike">
                <a:solidFill>
                  <a:srgbClr val="878787"/>
                </a:solidFill>
                <a:latin typeface="Merriweather Sans"/>
                <a:ea typeface="Merriweather Sans"/>
                <a:cs typeface="Merriweather Sans"/>
                <a:sym typeface="Merriweather Sans"/>
              </a:rPr>
              <a:t>‹#›</a:t>
            </a:fld>
            <a:endParaRPr b="0" i="0" sz="1200" u="none" cap="none" strike="noStrike">
              <a:solidFill>
                <a:srgbClr val="878787"/>
              </a:solidFill>
              <a:latin typeface="Merriweather Sans"/>
              <a:ea typeface="Merriweather Sans"/>
              <a:cs typeface="Merriweather Sans"/>
              <a:sym typeface="Merriweather Sans"/>
            </a:endParaRPr>
          </a:p>
        </p:txBody>
      </p:sp>
      <p:sp>
        <p:nvSpPr>
          <p:cNvPr id="213" name="Google Shape;213;p11"/>
          <p:cNvSpPr txBox="1"/>
          <p:nvPr>
            <p:ph type="title"/>
          </p:nvPr>
        </p:nvSpPr>
        <p:spPr>
          <a:xfrm>
            <a:off x="1981200" y="457200"/>
            <a:ext cx="8229600" cy="960300"/>
          </a:xfrm>
          <a:prstGeom prst="rect">
            <a:avLst/>
          </a:prstGeom>
          <a:noFill/>
          <a:ln>
            <a:noFill/>
          </a:ln>
        </p:spPr>
        <p:txBody>
          <a:bodyPr anchorCtr="0" anchor="ctr" bIns="45700" lIns="91425" spcFirstLastPara="1" rIns="91425" wrap="square" tIns="45700">
            <a:normAutofit/>
          </a:bodyPr>
          <a:lstStyle/>
          <a:p>
            <a:pPr indent="0" lvl="0" marL="0" rtl="0" algn="r">
              <a:lnSpc>
                <a:spcPct val="90000"/>
              </a:lnSpc>
              <a:spcBef>
                <a:spcPts val="0"/>
              </a:spcBef>
              <a:spcAft>
                <a:spcPts val="0"/>
              </a:spcAft>
              <a:buClr>
                <a:schemeClr val="accent4"/>
              </a:buClr>
              <a:buSzPts val="4000"/>
              <a:buFont typeface="Century Gothic"/>
              <a:buNone/>
            </a:pPr>
            <a:r>
              <a:rPr lang="en-US"/>
              <a:t>PAST BIG DATA SOLUTIONS</a:t>
            </a:r>
            <a:endParaRPr/>
          </a:p>
        </p:txBody>
      </p:sp>
      <p:sp>
        <p:nvSpPr>
          <p:cNvPr id="214" name="Google Shape;214;p11"/>
          <p:cNvSpPr txBox="1"/>
          <p:nvPr>
            <p:ph idx="1" type="body"/>
          </p:nvPr>
        </p:nvSpPr>
        <p:spPr>
          <a:xfrm>
            <a:off x="428625" y="1417638"/>
            <a:ext cx="11077500" cy="5037000"/>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lt1"/>
              </a:buClr>
              <a:buSzPts val="3200"/>
              <a:buChar char="•"/>
            </a:pPr>
            <a:r>
              <a:rPr b="1" lang="en-US" sz="3200"/>
              <a:t>Data Shard’ing</a:t>
            </a:r>
            <a:endParaRPr b="1" sz="3200"/>
          </a:p>
          <a:p>
            <a:pPr indent="-228600" lvl="1" marL="685800" rtl="0" algn="l">
              <a:lnSpc>
                <a:spcPct val="90000"/>
              </a:lnSpc>
              <a:spcBef>
                <a:spcPts val="500"/>
              </a:spcBef>
              <a:spcAft>
                <a:spcPts val="0"/>
              </a:spcAft>
              <a:buClr>
                <a:srgbClr val="FFF2CC"/>
              </a:buClr>
              <a:buSzPts val="2800"/>
              <a:buChar char="•"/>
            </a:pPr>
            <a:r>
              <a:rPr lang="en-US" sz="2800"/>
              <a:t>Is a “</a:t>
            </a:r>
            <a:r>
              <a:rPr b="1" lang="en-US" sz="2800"/>
              <a:t>shared nothing</a:t>
            </a:r>
            <a:r>
              <a:rPr lang="en-US" sz="2800"/>
              <a:t>” partitioning scheme for large databases across a number of servers increasing scalability of performance of traditional relational database systems.  </a:t>
            </a:r>
            <a:endParaRPr/>
          </a:p>
          <a:p>
            <a:pPr indent="-228600" lvl="1" marL="685800" rtl="0" algn="l">
              <a:lnSpc>
                <a:spcPct val="90000"/>
              </a:lnSpc>
              <a:spcBef>
                <a:spcPts val="500"/>
              </a:spcBef>
              <a:spcAft>
                <a:spcPts val="0"/>
              </a:spcAft>
              <a:buClr>
                <a:srgbClr val="FFF2CC"/>
              </a:buClr>
              <a:buSzPts val="2800"/>
              <a:buChar char="•"/>
            </a:pPr>
            <a:r>
              <a:rPr lang="en-US" sz="2800"/>
              <a:t>Essentially, you are breaking your database down into smaller chunks called “</a:t>
            </a:r>
            <a:r>
              <a:rPr b="1" lang="en-US" sz="2800"/>
              <a:t>shards</a:t>
            </a:r>
            <a:r>
              <a:rPr lang="en-US" sz="2800"/>
              <a:t>” and spreading them across a number of distributed servers.  </a:t>
            </a:r>
            <a:endParaRPr/>
          </a:p>
          <a:p>
            <a:pPr indent="-228600" lvl="1" marL="685800" rtl="0" algn="l">
              <a:lnSpc>
                <a:spcPct val="90000"/>
              </a:lnSpc>
              <a:spcBef>
                <a:spcPts val="500"/>
              </a:spcBef>
              <a:spcAft>
                <a:spcPts val="0"/>
              </a:spcAft>
              <a:buClr>
                <a:srgbClr val="FFF2CC"/>
              </a:buClr>
              <a:buSzPts val="2800"/>
              <a:buChar char="•"/>
            </a:pPr>
            <a:r>
              <a:rPr lang="en-US" sz="2800"/>
              <a:t>The advantages of Sharding is as follows:</a:t>
            </a:r>
            <a:endParaRPr/>
          </a:p>
          <a:p>
            <a:pPr indent="-228600" lvl="1" marL="685800" rtl="0" algn="l">
              <a:lnSpc>
                <a:spcPct val="90000"/>
              </a:lnSpc>
              <a:spcBef>
                <a:spcPts val="500"/>
              </a:spcBef>
              <a:spcAft>
                <a:spcPts val="0"/>
              </a:spcAft>
              <a:buClr>
                <a:srgbClr val="FFF2CC"/>
              </a:buClr>
              <a:buSzPts val="1400"/>
              <a:buFont typeface="Arial"/>
              <a:buNone/>
            </a:pPr>
            <a:r>
              <a:t/>
            </a:r>
            <a:endParaRPr sz="1400"/>
          </a:p>
          <a:p>
            <a:pPr indent="-228600" lvl="2" marL="1143000" rtl="0" algn="l">
              <a:lnSpc>
                <a:spcPct val="90000"/>
              </a:lnSpc>
              <a:spcBef>
                <a:spcPts val="500"/>
              </a:spcBef>
              <a:spcAft>
                <a:spcPts val="0"/>
              </a:spcAft>
              <a:buClr>
                <a:schemeClr val="lt1"/>
              </a:buClr>
              <a:buSzPts val="2400"/>
              <a:buChar char="•"/>
            </a:pPr>
            <a:r>
              <a:rPr b="1" lang="en-US" sz="2400"/>
              <a:t>Easier to manage</a:t>
            </a:r>
            <a:endParaRPr sz="2400"/>
          </a:p>
          <a:p>
            <a:pPr indent="-228600" lvl="2" marL="1143000" rtl="0" algn="l">
              <a:lnSpc>
                <a:spcPct val="90000"/>
              </a:lnSpc>
              <a:spcBef>
                <a:spcPts val="500"/>
              </a:spcBef>
              <a:spcAft>
                <a:spcPts val="0"/>
              </a:spcAft>
              <a:buClr>
                <a:schemeClr val="lt1"/>
              </a:buClr>
              <a:buSzPts val="2400"/>
              <a:buChar char="•"/>
            </a:pPr>
            <a:r>
              <a:rPr b="1" lang="en-US" sz="2400"/>
              <a:t>Faster</a:t>
            </a:r>
            <a:r>
              <a:rPr lang="en-US" sz="2400"/>
              <a:t> </a:t>
            </a:r>
            <a:endParaRPr/>
          </a:p>
          <a:p>
            <a:pPr indent="-228600" lvl="2" marL="1143000" rtl="0" algn="l">
              <a:lnSpc>
                <a:spcPct val="90000"/>
              </a:lnSpc>
              <a:spcBef>
                <a:spcPts val="500"/>
              </a:spcBef>
              <a:spcAft>
                <a:spcPts val="0"/>
              </a:spcAft>
              <a:buClr>
                <a:schemeClr val="lt1"/>
              </a:buClr>
              <a:buSzPts val="2400"/>
              <a:buChar char="•"/>
            </a:pPr>
            <a:r>
              <a:rPr b="1" lang="en-US" sz="2400"/>
              <a:t>Reduce Costs</a:t>
            </a:r>
            <a:endParaRPr sz="2400"/>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788" name="Shape 788"/>
        <p:cNvGrpSpPr/>
        <p:nvPr/>
      </p:nvGrpSpPr>
      <p:grpSpPr>
        <a:xfrm>
          <a:off x="0" y="0"/>
          <a:ext cx="0" cy="0"/>
          <a:chOff x="0" y="0"/>
          <a:chExt cx="0" cy="0"/>
        </a:xfrm>
      </p:grpSpPr>
      <p:sp>
        <p:nvSpPr>
          <p:cNvPr id="789" name="Google Shape;789;p100"/>
          <p:cNvSpPr txBox="1"/>
          <p:nvPr>
            <p:ph type="title"/>
          </p:nvPr>
        </p:nvSpPr>
        <p:spPr>
          <a:xfrm>
            <a:off x="2527300" y="294473"/>
            <a:ext cx="8610600" cy="797727"/>
          </a:xfrm>
          <a:prstGeom prst="rect">
            <a:avLst/>
          </a:prstGeom>
          <a:noFill/>
          <a:ln>
            <a:noFill/>
          </a:ln>
        </p:spPr>
        <p:txBody>
          <a:bodyPr anchorCtr="0" anchor="ctr" bIns="45700" lIns="91425" spcFirstLastPara="1" rIns="91425" wrap="square" tIns="45700">
            <a:normAutofit/>
          </a:bodyPr>
          <a:lstStyle/>
          <a:p>
            <a:pPr indent="0" lvl="0" marL="0" rtl="0" algn="r">
              <a:lnSpc>
                <a:spcPct val="90000"/>
              </a:lnSpc>
              <a:spcBef>
                <a:spcPts val="0"/>
              </a:spcBef>
              <a:spcAft>
                <a:spcPts val="0"/>
              </a:spcAft>
              <a:buClr>
                <a:schemeClr val="accent4"/>
              </a:buClr>
              <a:buSzPts val="4000"/>
              <a:buFont typeface="Century Gothic"/>
              <a:buNone/>
            </a:pPr>
            <a:r>
              <a:rPr lang="en-US"/>
              <a:t>HADOOP YARN</a:t>
            </a:r>
            <a:endParaRPr/>
          </a:p>
        </p:txBody>
      </p:sp>
      <p:grpSp>
        <p:nvGrpSpPr>
          <p:cNvPr id="790" name="Google Shape;790;p100"/>
          <p:cNvGrpSpPr/>
          <p:nvPr/>
        </p:nvGrpSpPr>
        <p:grpSpPr>
          <a:xfrm>
            <a:off x="393700" y="1540965"/>
            <a:ext cx="11010900" cy="4715868"/>
            <a:chOff x="0" y="4265"/>
            <a:chExt cx="11010900" cy="4715868"/>
          </a:xfrm>
        </p:grpSpPr>
        <p:sp>
          <p:nvSpPr>
            <p:cNvPr id="791" name="Google Shape;791;p100"/>
            <p:cNvSpPr/>
            <p:nvPr/>
          </p:nvSpPr>
          <p:spPr>
            <a:xfrm>
              <a:off x="0" y="4265"/>
              <a:ext cx="11010900" cy="907716"/>
            </a:xfrm>
            <a:prstGeom prst="roundRect">
              <a:avLst>
                <a:gd fmla="val 10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100"/>
            <p:cNvSpPr/>
            <p:nvPr/>
          </p:nvSpPr>
          <p:spPr>
            <a:xfrm>
              <a:off x="274584" y="208501"/>
              <a:ext cx="499731" cy="499243"/>
            </a:xfrm>
            <a:prstGeom prst="rect">
              <a:avLst/>
            </a:prstGeom>
            <a:blipFill rotWithShape="1">
              <a:blip r:embed="rId3">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100"/>
            <p:cNvSpPr/>
            <p:nvPr/>
          </p:nvSpPr>
          <p:spPr>
            <a:xfrm>
              <a:off x="1048900" y="4265"/>
              <a:ext cx="9914613" cy="992814"/>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100"/>
            <p:cNvSpPr txBox="1"/>
            <p:nvPr/>
          </p:nvSpPr>
          <p:spPr>
            <a:xfrm>
              <a:off x="1048900" y="4265"/>
              <a:ext cx="9914613" cy="992814"/>
            </a:xfrm>
            <a:prstGeom prst="rect">
              <a:avLst/>
            </a:prstGeom>
            <a:noFill/>
            <a:ln>
              <a:noFill/>
            </a:ln>
          </p:spPr>
          <p:txBody>
            <a:bodyPr anchorCtr="0" anchor="ctr" bIns="105050" lIns="105050" spcFirstLastPara="1" rIns="105050" wrap="square" tIns="105050">
              <a:noAutofit/>
            </a:bodyPr>
            <a:lstStyle/>
            <a:p>
              <a:pPr indent="0" lvl="0" marL="0" marR="0" rtl="0" algn="l">
                <a:lnSpc>
                  <a:spcPct val="90000"/>
                </a:lnSpc>
                <a:spcBef>
                  <a:spcPts val="0"/>
                </a:spcBef>
                <a:spcAft>
                  <a:spcPts val="0"/>
                </a:spcAft>
                <a:buClr>
                  <a:schemeClr val="lt1"/>
                </a:buClr>
                <a:buSzPts val="2000"/>
                <a:buFont typeface="Century Gothic"/>
                <a:buNone/>
              </a:pPr>
              <a:r>
                <a:rPr b="1" lang="en-US" sz="2000" u="sng">
                  <a:solidFill>
                    <a:schemeClr val="lt1"/>
                  </a:solidFill>
                  <a:latin typeface="Century Gothic"/>
                  <a:ea typeface="Century Gothic"/>
                  <a:cs typeface="Century Gothic"/>
                  <a:sym typeface="Century Gothic"/>
                  <a:hlinkClick r:id="rId4">
                    <a:extLst>
                      <a:ext uri="{A12FA001-AC4F-418D-AE19-62706E023703}">
                        <ahyp:hlinkClr val="tx"/>
                      </a:ext>
                    </a:extLst>
                  </a:hlinkClick>
                </a:rPr>
                <a:t>Hadoop YARN</a:t>
              </a:r>
              <a:r>
                <a:rPr b="1" lang="en-US" sz="2000">
                  <a:solidFill>
                    <a:schemeClr val="lt1"/>
                  </a:solidFill>
                  <a:latin typeface="Century Gothic"/>
                  <a:ea typeface="Century Gothic"/>
                  <a:cs typeface="Century Gothic"/>
                  <a:sym typeface="Century Gothic"/>
                </a:rPr>
                <a:t> stands for Yet Another Resource Negotiator. It is the resource management unit of Hadoop and is available as a component of Hadoop version 2.</a:t>
              </a:r>
              <a:endParaRPr b="1" sz="2000">
                <a:solidFill>
                  <a:schemeClr val="lt1"/>
                </a:solidFill>
                <a:latin typeface="Century Gothic"/>
                <a:ea typeface="Century Gothic"/>
                <a:cs typeface="Century Gothic"/>
                <a:sym typeface="Century Gothic"/>
              </a:endParaRPr>
            </a:p>
          </p:txBody>
        </p:sp>
        <p:sp>
          <p:nvSpPr>
            <p:cNvPr id="795" name="Google Shape;795;p100"/>
            <p:cNvSpPr/>
            <p:nvPr/>
          </p:nvSpPr>
          <p:spPr>
            <a:xfrm>
              <a:off x="0" y="1245283"/>
              <a:ext cx="11010900" cy="907716"/>
            </a:xfrm>
            <a:prstGeom prst="roundRect">
              <a:avLst>
                <a:gd fmla="val 1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100"/>
            <p:cNvSpPr/>
            <p:nvPr/>
          </p:nvSpPr>
          <p:spPr>
            <a:xfrm>
              <a:off x="274584" y="1449519"/>
              <a:ext cx="499731" cy="499243"/>
            </a:xfrm>
            <a:prstGeom prst="rect">
              <a:avLst/>
            </a:prstGeom>
            <a:blipFill rotWithShape="1">
              <a:blip r:embed="rId5">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100"/>
            <p:cNvSpPr/>
            <p:nvPr/>
          </p:nvSpPr>
          <p:spPr>
            <a:xfrm>
              <a:off x="1048900" y="1245283"/>
              <a:ext cx="9914613" cy="992814"/>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100"/>
            <p:cNvSpPr txBox="1"/>
            <p:nvPr/>
          </p:nvSpPr>
          <p:spPr>
            <a:xfrm>
              <a:off x="1048900" y="1245283"/>
              <a:ext cx="9914613" cy="992814"/>
            </a:xfrm>
            <a:prstGeom prst="rect">
              <a:avLst/>
            </a:prstGeom>
            <a:noFill/>
            <a:ln>
              <a:noFill/>
            </a:ln>
          </p:spPr>
          <p:txBody>
            <a:bodyPr anchorCtr="0" anchor="ctr" bIns="105050" lIns="105050" spcFirstLastPara="1" rIns="105050" wrap="square" tIns="105050">
              <a:noAutofit/>
            </a:bodyPr>
            <a:lstStyle/>
            <a:p>
              <a:pPr indent="0" lvl="0" marL="0" marR="0" rtl="0" algn="l">
                <a:lnSpc>
                  <a:spcPct val="90000"/>
                </a:lnSpc>
                <a:spcBef>
                  <a:spcPts val="0"/>
                </a:spcBef>
                <a:spcAft>
                  <a:spcPts val="0"/>
                </a:spcAft>
                <a:buClr>
                  <a:schemeClr val="lt1"/>
                </a:buClr>
                <a:buSzPts val="2000"/>
                <a:buFont typeface="Century Gothic"/>
                <a:buNone/>
              </a:pPr>
              <a:r>
                <a:rPr b="1" lang="en-US" sz="2000">
                  <a:solidFill>
                    <a:schemeClr val="lt1"/>
                  </a:solidFill>
                  <a:latin typeface="Century Gothic"/>
                  <a:ea typeface="Century Gothic"/>
                  <a:cs typeface="Century Gothic"/>
                  <a:sym typeface="Century Gothic"/>
                </a:rPr>
                <a:t>Hadoop YARN acts like an OS to Hadoop. It is a file system that is built on top of HDFS.</a:t>
              </a:r>
              <a:endParaRPr b="1" sz="2000">
                <a:solidFill>
                  <a:schemeClr val="lt1"/>
                </a:solidFill>
                <a:latin typeface="Century Gothic"/>
                <a:ea typeface="Century Gothic"/>
                <a:cs typeface="Century Gothic"/>
                <a:sym typeface="Century Gothic"/>
              </a:endParaRPr>
            </a:p>
          </p:txBody>
        </p:sp>
        <p:sp>
          <p:nvSpPr>
            <p:cNvPr id="799" name="Google Shape;799;p100"/>
            <p:cNvSpPr/>
            <p:nvPr/>
          </p:nvSpPr>
          <p:spPr>
            <a:xfrm>
              <a:off x="0" y="2486301"/>
              <a:ext cx="11010900" cy="907716"/>
            </a:xfrm>
            <a:prstGeom prst="roundRect">
              <a:avLst>
                <a:gd fmla="val 1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100"/>
            <p:cNvSpPr/>
            <p:nvPr/>
          </p:nvSpPr>
          <p:spPr>
            <a:xfrm>
              <a:off x="274584" y="2690537"/>
              <a:ext cx="499731" cy="499243"/>
            </a:xfrm>
            <a:prstGeom prst="rect">
              <a:avLst/>
            </a:prstGeom>
            <a:blipFill rotWithShape="1">
              <a:blip r:embed="rId6">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100"/>
            <p:cNvSpPr/>
            <p:nvPr/>
          </p:nvSpPr>
          <p:spPr>
            <a:xfrm>
              <a:off x="1048900" y="2486301"/>
              <a:ext cx="9914613" cy="992814"/>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100"/>
            <p:cNvSpPr txBox="1"/>
            <p:nvPr/>
          </p:nvSpPr>
          <p:spPr>
            <a:xfrm>
              <a:off x="1048900" y="2486301"/>
              <a:ext cx="9914613" cy="992814"/>
            </a:xfrm>
            <a:prstGeom prst="rect">
              <a:avLst/>
            </a:prstGeom>
            <a:noFill/>
            <a:ln>
              <a:noFill/>
            </a:ln>
          </p:spPr>
          <p:txBody>
            <a:bodyPr anchorCtr="0" anchor="ctr" bIns="105050" lIns="105050" spcFirstLastPara="1" rIns="105050" wrap="square" tIns="105050">
              <a:noAutofit/>
            </a:bodyPr>
            <a:lstStyle/>
            <a:p>
              <a:pPr indent="0" lvl="0" marL="0" marR="0" rtl="0" algn="l">
                <a:lnSpc>
                  <a:spcPct val="90000"/>
                </a:lnSpc>
                <a:spcBef>
                  <a:spcPts val="0"/>
                </a:spcBef>
                <a:spcAft>
                  <a:spcPts val="0"/>
                </a:spcAft>
                <a:buClr>
                  <a:schemeClr val="lt1"/>
                </a:buClr>
                <a:buSzPts val="2000"/>
                <a:buFont typeface="Century Gothic"/>
                <a:buNone/>
              </a:pPr>
              <a:r>
                <a:rPr b="1" lang="en-US" sz="2000">
                  <a:solidFill>
                    <a:schemeClr val="lt1"/>
                  </a:solidFill>
                  <a:latin typeface="Century Gothic"/>
                  <a:ea typeface="Century Gothic"/>
                  <a:cs typeface="Century Gothic"/>
                  <a:sym typeface="Century Gothic"/>
                </a:rPr>
                <a:t>It is responsible for managing cluster resources to make sure you don't overload one machine.</a:t>
              </a:r>
              <a:endParaRPr b="1" sz="2000">
                <a:solidFill>
                  <a:schemeClr val="lt1"/>
                </a:solidFill>
                <a:latin typeface="Century Gothic"/>
                <a:ea typeface="Century Gothic"/>
                <a:cs typeface="Century Gothic"/>
                <a:sym typeface="Century Gothic"/>
              </a:endParaRPr>
            </a:p>
          </p:txBody>
        </p:sp>
        <p:sp>
          <p:nvSpPr>
            <p:cNvPr id="803" name="Google Shape;803;p100"/>
            <p:cNvSpPr/>
            <p:nvPr/>
          </p:nvSpPr>
          <p:spPr>
            <a:xfrm>
              <a:off x="0" y="3727319"/>
              <a:ext cx="11010900" cy="907716"/>
            </a:xfrm>
            <a:prstGeom prst="roundRect">
              <a:avLst>
                <a:gd fmla="val 10000" name="adj"/>
              </a:avLst>
            </a:prstGeom>
            <a:solidFill>
              <a:srgbClr val="4372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100"/>
            <p:cNvSpPr/>
            <p:nvPr/>
          </p:nvSpPr>
          <p:spPr>
            <a:xfrm>
              <a:off x="274584" y="3931555"/>
              <a:ext cx="499731" cy="499243"/>
            </a:xfrm>
            <a:prstGeom prst="rect">
              <a:avLst/>
            </a:prstGeom>
            <a:blipFill rotWithShape="1">
              <a:blip r:embed="rId7">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100"/>
            <p:cNvSpPr/>
            <p:nvPr/>
          </p:nvSpPr>
          <p:spPr>
            <a:xfrm>
              <a:off x="1048900" y="3727319"/>
              <a:ext cx="9914613" cy="992814"/>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100"/>
            <p:cNvSpPr txBox="1"/>
            <p:nvPr/>
          </p:nvSpPr>
          <p:spPr>
            <a:xfrm>
              <a:off x="1048900" y="3727319"/>
              <a:ext cx="9914613" cy="992814"/>
            </a:xfrm>
            <a:prstGeom prst="rect">
              <a:avLst/>
            </a:prstGeom>
            <a:noFill/>
            <a:ln>
              <a:noFill/>
            </a:ln>
          </p:spPr>
          <p:txBody>
            <a:bodyPr anchorCtr="0" anchor="ctr" bIns="105050" lIns="105050" spcFirstLastPara="1" rIns="105050" wrap="square" tIns="105050">
              <a:noAutofit/>
            </a:bodyPr>
            <a:lstStyle/>
            <a:p>
              <a:pPr indent="0" lvl="0" marL="0" marR="0" rtl="0" algn="l">
                <a:lnSpc>
                  <a:spcPct val="90000"/>
                </a:lnSpc>
                <a:spcBef>
                  <a:spcPts val="0"/>
                </a:spcBef>
                <a:spcAft>
                  <a:spcPts val="0"/>
                </a:spcAft>
                <a:buClr>
                  <a:schemeClr val="lt1"/>
                </a:buClr>
                <a:buSzPts val="2000"/>
                <a:buFont typeface="Century Gothic"/>
                <a:buNone/>
              </a:pPr>
              <a:r>
                <a:rPr b="1" lang="en-US" sz="2000">
                  <a:solidFill>
                    <a:schemeClr val="lt1"/>
                  </a:solidFill>
                  <a:latin typeface="Century Gothic"/>
                  <a:ea typeface="Century Gothic"/>
                  <a:cs typeface="Century Gothic"/>
                  <a:sym typeface="Century Gothic"/>
                </a:rPr>
                <a:t>It performs job scheduling to make sure that the jobs are scheduled in the right place</a:t>
              </a:r>
              <a:endParaRPr b="1" sz="2000">
                <a:solidFill>
                  <a:schemeClr val="lt1"/>
                </a:solidFill>
                <a:latin typeface="Century Gothic"/>
                <a:ea typeface="Century Gothic"/>
                <a:cs typeface="Century Gothic"/>
                <a:sym typeface="Century Gothic"/>
              </a:endParaRPr>
            </a:p>
          </p:txBody>
        </p:sp>
      </p:gr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0" name="Shape 810"/>
        <p:cNvGrpSpPr/>
        <p:nvPr/>
      </p:nvGrpSpPr>
      <p:grpSpPr>
        <a:xfrm>
          <a:off x="0" y="0"/>
          <a:ext cx="0" cy="0"/>
          <a:chOff x="0" y="0"/>
          <a:chExt cx="0" cy="0"/>
        </a:xfrm>
      </p:grpSpPr>
      <p:pic>
        <p:nvPicPr>
          <p:cNvPr id="811" name="Google Shape;811;p101"/>
          <p:cNvPicPr preferRelativeResize="0"/>
          <p:nvPr>
            <p:ph idx="1" type="body"/>
          </p:nvPr>
        </p:nvPicPr>
        <p:blipFill rotWithShape="1">
          <a:blip r:embed="rId3">
            <a:alphaModFix/>
          </a:blip>
          <a:srcRect b="0" l="0" r="0" t="0"/>
          <a:stretch/>
        </p:blipFill>
        <p:spPr>
          <a:xfrm>
            <a:off x="286438" y="665463"/>
            <a:ext cx="11545677" cy="5767768"/>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5" name="Shape 815"/>
        <p:cNvGrpSpPr/>
        <p:nvPr/>
      </p:nvGrpSpPr>
      <p:grpSpPr>
        <a:xfrm>
          <a:off x="0" y="0"/>
          <a:ext cx="0" cy="0"/>
          <a:chOff x="0" y="0"/>
          <a:chExt cx="0" cy="0"/>
        </a:xfrm>
      </p:grpSpPr>
      <p:sp>
        <p:nvSpPr>
          <p:cNvPr id="816" name="Google Shape;816;p102"/>
          <p:cNvSpPr txBox="1"/>
          <p:nvPr>
            <p:ph type="title"/>
          </p:nvPr>
        </p:nvSpPr>
        <p:spPr>
          <a:xfrm>
            <a:off x="2324100" y="240451"/>
            <a:ext cx="8610600" cy="797727"/>
          </a:xfrm>
          <a:prstGeom prst="rect">
            <a:avLst/>
          </a:prstGeom>
          <a:noFill/>
          <a:ln>
            <a:noFill/>
          </a:ln>
        </p:spPr>
        <p:txBody>
          <a:bodyPr anchorCtr="0" anchor="ctr" bIns="45700" lIns="91425" spcFirstLastPara="1" rIns="91425" wrap="square" tIns="45700">
            <a:normAutofit/>
          </a:bodyPr>
          <a:lstStyle/>
          <a:p>
            <a:pPr indent="0" lvl="0" marL="0" rtl="0" algn="r">
              <a:lnSpc>
                <a:spcPct val="90000"/>
              </a:lnSpc>
              <a:spcBef>
                <a:spcPts val="0"/>
              </a:spcBef>
              <a:spcAft>
                <a:spcPts val="0"/>
              </a:spcAft>
              <a:buClr>
                <a:schemeClr val="accent4"/>
              </a:buClr>
              <a:buSzPts val="4000"/>
              <a:buFont typeface="Century Gothic"/>
              <a:buNone/>
            </a:pPr>
            <a:r>
              <a:rPr lang="en-US"/>
              <a:t>YARN- OVERVIEW</a:t>
            </a:r>
            <a:endParaRPr/>
          </a:p>
        </p:txBody>
      </p:sp>
      <p:sp>
        <p:nvSpPr>
          <p:cNvPr id="817" name="Google Shape;817;p102"/>
          <p:cNvSpPr txBox="1"/>
          <p:nvPr>
            <p:ph idx="1" type="body"/>
          </p:nvPr>
        </p:nvSpPr>
        <p:spPr>
          <a:xfrm>
            <a:off x="406400" y="1371600"/>
            <a:ext cx="10820400" cy="5130800"/>
          </a:xfrm>
          <a:prstGeom prst="rect">
            <a:avLst/>
          </a:prstGeom>
          <a:noFill/>
          <a:ln>
            <a:noFill/>
          </a:ln>
        </p:spPr>
        <p:txBody>
          <a:bodyPr anchorCtr="0" anchor="t" bIns="45700" lIns="91425" spcFirstLastPara="1" rIns="91425" wrap="square" tIns="45700">
            <a:normAutofit fontScale="77500" lnSpcReduction="20000"/>
          </a:bodyPr>
          <a:lstStyle/>
          <a:p>
            <a:pPr indent="-228600" lvl="0" marL="228600" rtl="0" algn="l">
              <a:lnSpc>
                <a:spcPct val="120000"/>
              </a:lnSpc>
              <a:spcBef>
                <a:spcPts val="0"/>
              </a:spcBef>
              <a:spcAft>
                <a:spcPts val="0"/>
              </a:spcAft>
              <a:buClr>
                <a:schemeClr val="lt1"/>
              </a:buClr>
              <a:buSzPct val="100000"/>
              <a:buChar char="•"/>
            </a:pPr>
            <a:r>
              <a:rPr lang="en-US"/>
              <a:t>YARN is designed with the idea of splitting up the functionalities of job scheduling and resource management into separate daemons. </a:t>
            </a:r>
            <a:endParaRPr/>
          </a:p>
          <a:p>
            <a:pPr indent="-228600" lvl="0" marL="228600" rtl="0" algn="l">
              <a:lnSpc>
                <a:spcPct val="120000"/>
              </a:lnSpc>
              <a:spcBef>
                <a:spcPts val="1000"/>
              </a:spcBef>
              <a:spcAft>
                <a:spcPts val="0"/>
              </a:spcAft>
              <a:buClr>
                <a:schemeClr val="lt1"/>
              </a:buClr>
              <a:buSzPct val="100000"/>
              <a:buChar char="•"/>
            </a:pPr>
            <a:r>
              <a:rPr lang="en-US"/>
              <a:t>The basic idea is to have a global ResourceManager and application Master per application where the application can be a single job or DAG of jobs.</a:t>
            </a:r>
            <a:endParaRPr/>
          </a:p>
          <a:p>
            <a:pPr indent="-228600" lvl="0" marL="228600" rtl="0" algn="l">
              <a:lnSpc>
                <a:spcPct val="120000"/>
              </a:lnSpc>
              <a:spcBef>
                <a:spcPts val="1000"/>
              </a:spcBef>
              <a:spcAft>
                <a:spcPts val="0"/>
              </a:spcAft>
              <a:buClr>
                <a:schemeClr val="lt1"/>
              </a:buClr>
              <a:buSzPct val="100000"/>
              <a:buChar char="•"/>
            </a:pPr>
            <a:r>
              <a:rPr lang="en-US"/>
              <a:t>YARN consists of</a:t>
            </a:r>
            <a:endParaRPr/>
          </a:p>
          <a:p>
            <a:pPr indent="-228600" lvl="1" marL="685800" rtl="0" algn="l">
              <a:lnSpc>
                <a:spcPct val="120000"/>
              </a:lnSpc>
              <a:spcBef>
                <a:spcPts val="500"/>
              </a:spcBef>
              <a:spcAft>
                <a:spcPts val="0"/>
              </a:spcAft>
              <a:buClr>
                <a:srgbClr val="FFF2CC"/>
              </a:buClr>
              <a:buSzPct val="100000"/>
              <a:buChar char="•"/>
            </a:pPr>
            <a:r>
              <a:rPr lang="en-US"/>
              <a:t> ResourceManager</a:t>
            </a:r>
            <a:endParaRPr/>
          </a:p>
          <a:p>
            <a:pPr indent="-228600" lvl="1" marL="685800" rtl="0" algn="l">
              <a:lnSpc>
                <a:spcPct val="120000"/>
              </a:lnSpc>
              <a:spcBef>
                <a:spcPts val="500"/>
              </a:spcBef>
              <a:spcAft>
                <a:spcPts val="0"/>
              </a:spcAft>
              <a:buClr>
                <a:srgbClr val="FFF2CC"/>
              </a:buClr>
              <a:buSzPct val="100000"/>
              <a:buChar char="•"/>
            </a:pPr>
            <a:r>
              <a:rPr lang="en-US"/>
              <a:t> NodeManager, </a:t>
            </a:r>
            <a:endParaRPr/>
          </a:p>
          <a:p>
            <a:pPr indent="-228600" lvl="1" marL="685800" rtl="0" algn="l">
              <a:lnSpc>
                <a:spcPct val="120000"/>
              </a:lnSpc>
              <a:spcBef>
                <a:spcPts val="500"/>
              </a:spcBef>
              <a:spcAft>
                <a:spcPts val="0"/>
              </a:spcAft>
              <a:buClr>
                <a:srgbClr val="FFF2CC"/>
              </a:buClr>
              <a:buSzPct val="100000"/>
              <a:buChar char="•"/>
            </a:pPr>
            <a:r>
              <a:rPr lang="en-US"/>
              <a:t>per-application ApplicationMaster.</a:t>
            </a:r>
            <a:endParaRPr/>
          </a:p>
          <a:p>
            <a:pPr indent="-51435" lvl="0" marL="228600" rtl="0" algn="l">
              <a:lnSpc>
                <a:spcPct val="120000"/>
              </a:lnSpc>
              <a:spcBef>
                <a:spcPts val="1000"/>
              </a:spcBef>
              <a:spcAft>
                <a:spcPts val="0"/>
              </a:spcAft>
              <a:buClr>
                <a:schemeClr val="lt1"/>
              </a:buClr>
              <a:buSzPct val="100000"/>
              <a:buNone/>
            </a:pPr>
            <a:r>
              <a:t/>
            </a:r>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1" name="Shape 821"/>
        <p:cNvGrpSpPr/>
        <p:nvPr/>
      </p:nvGrpSpPr>
      <p:grpSpPr>
        <a:xfrm>
          <a:off x="0" y="0"/>
          <a:ext cx="0" cy="0"/>
          <a:chOff x="0" y="0"/>
          <a:chExt cx="0" cy="0"/>
        </a:xfrm>
      </p:grpSpPr>
      <p:pic>
        <p:nvPicPr>
          <p:cNvPr id="822" name="Google Shape;822;p103"/>
          <p:cNvPicPr preferRelativeResize="0"/>
          <p:nvPr/>
        </p:nvPicPr>
        <p:blipFill rotWithShape="1">
          <a:blip r:embed="rId3">
            <a:alphaModFix/>
          </a:blip>
          <a:srcRect b="0" l="0" r="0" t="0"/>
          <a:stretch/>
        </p:blipFill>
        <p:spPr>
          <a:xfrm>
            <a:off x="520860" y="324091"/>
            <a:ext cx="10926501" cy="6169306"/>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6" name="Shape 826"/>
        <p:cNvGrpSpPr/>
        <p:nvPr/>
      </p:nvGrpSpPr>
      <p:grpSpPr>
        <a:xfrm>
          <a:off x="0" y="0"/>
          <a:ext cx="0" cy="0"/>
          <a:chOff x="0" y="0"/>
          <a:chExt cx="0" cy="0"/>
        </a:xfrm>
      </p:grpSpPr>
      <p:pic>
        <p:nvPicPr>
          <p:cNvPr descr="Hadoop YARN" id="827" name="Google Shape;827;p104"/>
          <p:cNvPicPr preferRelativeResize="0"/>
          <p:nvPr/>
        </p:nvPicPr>
        <p:blipFill rotWithShape="1">
          <a:blip r:embed="rId3">
            <a:alphaModFix/>
          </a:blip>
          <a:srcRect b="0" l="0" r="0" t="0"/>
          <a:stretch/>
        </p:blipFill>
        <p:spPr>
          <a:xfrm>
            <a:off x="711200" y="1418897"/>
            <a:ext cx="10769600" cy="4930884"/>
          </a:xfrm>
          <a:prstGeom prst="rect">
            <a:avLst/>
          </a:prstGeom>
          <a:noFill/>
          <a:ln>
            <a:noFill/>
          </a:ln>
        </p:spPr>
      </p:pic>
      <p:sp>
        <p:nvSpPr>
          <p:cNvPr id="828" name="Google Shape;828;p104"/>
          <p:cNvSpPr txBox="1"/>
          <p:nvPr>
            <p:ph type="title"/>
          </p:nvPr>
        </p:nvSpPr>
        <p:spPr>
          <a:xfrm>
            <a:off x="2359572" y="125869"/>
            <a:ext cx="8610600" cy="946186"/>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accent4"/>
              </a:buClr>
              <a:buSzPts val="4000"/>
              <a:buFont typeface="Century Gothic"/>
              <a:buNone/>
            </a:pPr>
            <a:r>
              <a:rPr lang="en-US">
                <a:solidFill>
                  <a:schemeClr val="accent4"/>
                </a:solidFill>
              </a:rPr>
              <a:t>HADOOP YARN </a:t>
            </a:r>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2" name="Shape 832"/>
        <p:cNvGrpSpPr/>
        <p:nvPr/>
      </p:nvGrpSpPr>
      <p:grpSpPr>
        <a:xfrm>
          <a:off x="0" y="0"/>
          <a:ext cx="0" cy="0"/>
          <a:chOff x="0" y="0"/>
          <a:chExt cx="0" cy="0"/>
        </a:xfrm>
      </p:grpSpPr>
      <p:sp>
        <p:nvSpPr>
          <p:cNvPr id="833" name="Google Shape;833;p105"/>
          <p:cNvSpPr txBox="1"/>
          <p:nvPr>
            <p:ph type="title"/>
          </p:nvPr>
        </p:nvSpPr>
        <p:spPr>
          <a:xfrm>
            <a:off x="2654300" y="340865"/>
            <a:ext cx="8610600" cy="596900"/>
          </a:xfrm>
          <a:prstGeom prst="rect">
            <a:avLst/>
          </a:prstGeom>
          <a:noFill/>
          <a:ln>
            <a:noFill/>
          </a:ln>
        </p:spPr>
        <p:txBody>
          <a:bodyPr anchorCtr="0" anchor="ctr" bIns="45700" lIns="91425" spcFirstLastPara="1" rIns="91425" wrap="square" tIns="45700">
            <a:normAutofit fontScale="90000"/>
          </a:bodyPr>
          <a:lstStyle/>
          <a:p>
            <a:pPr indent="0" lvl="0" marL="0" rtl="0" algn="r">
              <a:lnSpc>
                <a:spcPct val="90000"/>
              </a:lnSpc>
              <a:spcBef>
                <a:spcPts val="0"/>
              </a:spcBef>
              <a:spcAft>
                <a:spcPts val="0"/>
              </a:spcAft>
              <a:buClr>
                <a:schemeClr val="accent4"/>
              </a:buClr>
              <a:buSzPct val="100000"/>
              <a:buFont typeface="Century Gothic"/>
              <a:buNone/>
            </a:pPr>
            <a:r>
              <a:rPr lang="en-US" sz="4400" cap="none">
                <a:solidFill>
                  <a:schemeClr val="accent4"/>
                </a:solidFill>
              </a:rPr>
              <a:t>ResourceManager</a:t>
            </a:r>
            <a:endParaRPr sz="4400" cap="none">
              <a:solidFill>
                <a:schemeClr val="accent4"/>
              </a:solidFill>
            </a:endParaRPr>
          </a:p>
        </p:txBody>
      </p:sp>
      <p:sp>
        <p:nvSpPr>
          <p:cNvPr id="834" name="Google Shape;834;p105"/>
          <p:cNvSpPr txBox="1"/>
          <p:nvPr>
            <p:ph idx="1" type="body"/>
          </p:nvPr>
        </p:nvSpPr>
        <p:spPr>
          <a:xfrm>
            <a:off x="165101" y="1002282"/>
            <a:ext cx="11480799" cy="935566"/>
          </a:xfrm>
          <a:prstGeom prst="rect">
            <a:avLst/>
          </a:prstGeom>
          <a:noFill/>
          <a:ln>
            <a:noFill/>
          </a:ln>
        </p:spPr>
        <p:txBody>
          <a:bodyPr anchorCtr="0" anchor="b" bIns="45700" lIns="91425" spcFirstLastPara="1" rIns="91425" wrap="square" tIns="45700">
            <a:normAutofit fontScale="92500" lnSpcReduction="10000"/>
          </a:bodyPr>
          <a:lstStyle/>
          <a:p>
            <a:pPr indent="-457200" lvl="0" marL="457200" rtl="0" algn="l">
              <a:lnSpc>
                <a:spcPct val="110000"/>
              </a:lnSpc>
              <a:spcBef>
                <a:spcPts val="0"/>
              </a:spcBef>
              <a:spcAft>
                <a:spcPts val="0"/>
              </a:spcAft>
              <a:buClr>
                <a:srgbClr val="DDEAF6"/>
              </a:buClr>
              <a:buSzPct val="100000"/>
              <a:buFont typeface="Arial"/>
              <a:buChar char="•"/>
            </a:pPr>
            <a:r>
              <a:rPr lang="en-US">
                <a:solidFill>
                  <a:srgbClr val="DDEAF6"/>
                </a:solidFill>
              </a:rPr>
              <a:t>arbitrates resources amongst all the applications in the cluster.</a:t>
            </a:r>
            <a:endParaRPr/>
          </a:p>
          <a:p>
            <a:pPr indent="-457200" lvl="0" marL="457200" rtl="0" algn="l">
              <a:lnSpc>
                <a:spcPct val="100000"/>
              </a:lnSpc>
              <a:spcBef>
                <a:spcPts val="600"/>
              </a:spcBef>
              <a:spcAft>
                <a:spcPts val="0"/>
              </a:spcAft>
              <a:buClr>
                <a:srgbClr val="DDEAF6"/>
              </a:buClr>
              <a:buSzPct val="100000"/>
              <a:buFont typeface="Arial"/>
              <a:buChar char="•"/>
            </a:pPr>
            <a:r>
              <a:rPr lang="en-US">
                <a:solidFill>
                  <a:srgbClr val="DDEAF6"/>
                </a:solidFill>
              </a:rPr>
              <a:t>It has two main components.</a:t>
            </a:r>
            <a:endParaRPr/>
          </a:p>
        </p:txBody>
      </p:sp>
      <p:sp>
        <p:nvSpPr>
          <p:cNvPr id="835" name="Google Shape;835;p105"/>
          <p:cNvSpPr txBox="1"/>
          <p:nvPr>
            <p:ph idx="2" type="body"/>
          </p:nvPr>
        </p:nvSpPr>
        <p:spPr>
          <a:xfrm>
            <a:off x="317500" y="2002365"/>
            <a:ext cx="5311775" cy="451477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accent4"/>
              </a:buClr>
              <a:buSzPts val="2000"/>
              <a:buNone/>
            </a:pPr>
            <a:r>
              <a:rPr b="1" lang="en-US" sz="2000">
                <a:solidFill>
                  <a:schemeClr val="accent4"/>
                </a:solidFill>
              </a:rPr>
              <a:t>a. Scheduler</a:t>
            </a:r>
            <a:endParaRPr sz="2000">
              <a:solidFill>
                <a:schemeClr val="accent4"/>
              </a:solidFill>
            </a:endParaRPr>
          </a:p>
          <a:p>
            <a:pPr indent="-228600" lvl="0" marL="228600" rtl="0" algn="l">
              <a:lnSpc>
                <a:spcPct val="100000"/>
              </a:lnSpc>
              <a:spcBef>
                <a:spcPts val="600"/>
              </a:spcBef>
              <a:spcAft>
                <a:spcPts val="0"/>
              </a:spcAft>
              <a:buClr>
                <a:schemeClr val="lt1"/>
              </a:buClr>
              <a:buSzPts val="2000"/>
              <a:buChar char="•"/>
            </a:pPr>
            <a:r>
              <a:rPr lang="en-US" sz="2000"/>
              <a:t>allocates resources to the various applications running in the cluster, considering the capacities, queues, etc.</a:t>
            </a:r>
            <a:endParaRPr/>
          </a:p>
          <a:p>
            <a:pPr indent="-228600" lvl="0" marL="228600" rtl="0" algn="l">
              <a:lnSpc>
                <a:spcPct val="100000"/>
              </a:lnSpc>
              <a:spcBef>
                <a:spcPts val="600"/>
              </a:spcBef>
              <a:spcAft>
                <a:spcPts val="0"/>
              </a:spcAft>
              <a:buClr>
                <a:schemeClr val="lt1"/>
              </a:buClr>
              <a:buSzPts val="2000"/>
              <a:buChar char="•"/>
            </a:pPr>
            <a:r>
              <a:rPr lang="en-US" sz="2000"/>
              <a:t> pure Scheduler. It does not monitor or track the status of the application.</a:t>
            </a:r>
            <a:endParaRPr/>
          </a:p>
          <a:p>
            <a:pPr indent="-228600" lvl="0" marL="228600" rtl="0" algn="l">
              <a:lnSpc>
                <a:spcPct val="100000"/>
              </a:lnSpc>
              <a:spcBef>
                <a:spcPts val="600"/>
              </a:spcBef>
              <a:spcAft>
                <a:spcPts val="0"/>
              </a:spcAft>
              <a:buClr>
                <a:schemeClr val="lt1"/>
              </a:buClr>
              <a:buSzPts val="2000"/>
              <a:buChar char="•"/>
            </a:pPr>
            <a:r>
              <a:rPr lang="en-US" sz="2000"/>
              <a:t>does not guarantee the restart of the failed tasks that are failed either due to application failure or hardware failure.</a:t>
            </a:r>
            <a:endParaRPr/>
          </a:p>
          <a:p>
            <a:pPr indent="-228600" lvl="0" marL="228600" rtl="0" algn="l">
              <a:lnSpc>
                <a:spcPct val="100000"/>
              </a:lnSpc>
              <a:spcBef>
                <a:spcPts val="600"/>
              </a:spcBef>
              <a:spcAft>
                <a:spcPts val="0"/>
              </a:spcAft>
              <a:buClr>
                <a:schemeClr val="lt1"/>
              </a:buClr>
              <a:buSzPts val="2000"/>
              <a:buChar char="•"/>
            </a:pPr>
            <a:r>
              <a:rPr lang="en-US" sz="2000"/>
              <a:t>It performs scheduling based on the resource requirements of the applications.</a:t>
            </a:r>
            <a:endParaRPr/>
          </a:p>
          <a:p>
            <a:pPr indent="-101600" lvl="0" marL="228600" rtl="0" algn="l">
              <a:lnSpc>
                <a:spcPct val="100000"/>
              </a:lnSpc>
              <a:spcBef>
                <a:spcPts val="600"/>
              </a:spcBef>
              <a:spcAft>
                <a:spcPts val="0"/>
              </a:spcAft>
              <a:buClr>
                <a:schemeClr val="lt1"/>
              </a:buClr>
              <a:buSzPts val="2000"/>
              <a:buNone/>
            </a:pPr>
            <a:r>
              <a:t/>
            </a:r>
            <a:endParaRPr sz="2000"/>
          </a:p>
        </p:txBody>
      </p:sp>
      <p:sp>
        <p:nvSpPr>
          <p:cNvPr id="836" name="Google Shape;836;p105"/>
          <p:cNvSpPr txBox="1"/>
          <p:nvPr>
            <p:ph idx="4" type="body"/>
          </p:nvPr>
        </p:nvSpPr>
        <p:spPr>
          <a:xfrm>
            <a:off x="6096000" y="1739900"/>
            <a:ext cx="5549900" cy="4406900"/>
          </a:xfrm>
          <a:prstGeom prst="rect">
            <a:avLst/>
          </a:prstGeom>
          <a:noFill/>
          <a:ln>
            <a:noFill/>
          </a:ln>
        </p:spPr>
        <p:txBody>
          <a:bodyPr anchorCtr="0" anchor="t" bIns="45700" lIns="91425" spcFirstLastPara="1" rIns="91425" wrap="square" tIns="45700">
            <a:normAutofit fontScale="85000" lnSpcReduction="10000"/>
          </a:bodyPr>
          <a:lstStyle/>
          <a:p>
            <a:pPr indent="0" lvl="0" marL="0" rtl="0" algn="l">
              <a:lnSpc>
                <a:spcPct val="120000"/>
              </a:lnSpc>
              <a:spcBef>
                <a:spcPts val="0"/>
              </a:spcBef>
              <a:spcAft>
                <a:spcPts val="0"/>
              </a:spcAft>
              <a:buClr>
                <a:schemeClr val="accent4"/>
              </a:buClr>
              <a:buSzPct val="100000"/>
              <a:buNone/>
            </a:pPr>
            <a:r>
              <a:rPr b="1" lang="en-US" sz="2400">
                <a:solidFill>
                  <a:schemeClr val="accent4"/>
                </a:solidFill>
              </a:rPr>
              <a:t>b. ApplicationManager</a:t>
            </a:r>
            <a:endParaRPr sz="2400">
              <a:solidFill>
                <a:schemeClr val="accent4"/>
              </a:solidFill>
            </a:endParaRPr>
          </a:p>
          <a:p>
            <a:pPr indent="-228600" lvl="0" marL="228600" rtl="0" algn="l">
              <a:lnSpc>
                <a:spcPct val="120000"/>
              </a:lnSpc>
              <a:spcBef>
                <a:spcPts val="600"/>
              </a:spcBef>
              <a:spcAft>
                <a:spcPts val="0"/>
              </a:spcAft>
              <a:buClr>
                <a:schemeClr val="lt1"/>
              </a:buClr>
              <a:buSzPct val="100000"/>
              <a:buChar char="•"/>
            </a:pPr>
            <a:r>
              <a:rPr lang="en-US"/>
              <a:t>responsible for accepting the job submissions.</a:t>
            </a:r>
            <a:endParaRPr/>
          </a:p>
          <a:p>
            <a:pPr indent="-228600" lvl="0" marL="228600" rtl="0" algn="l">
              <a:lnSpc>
                <a:spcPct val="120000"/>
              </a:lnSpc>
              <a:spcBef>
                <a:spcPts val="600"/>
              </a:spcBef>
              <a:spcAft>
                <a:spcPts val="0"/>
              </a:spcAft>
              <a:buClr>
                <a:schemeClr val="lt1"/>
              </a:buClr>
              <a:buSzPct val="100000"/>
              <a:buChar char="•"/>
            </a:pPr>
            <a:r>
              <a:rPr lang="en-US"/>
              <a:t> negotiates the first container for executing application-specific ApplicationMaster.</a:t>
            </a:r>
            <a:endParaRPr/>
          </a:p>
          <a:p>
            <a:pPr indent="-228600" lvl="0" marL="228600" rtl="0" algn="l">
              <a:lnSpc>
                <a:spcPct val="120000"/>
              </a:lnSpc>
              <a:spcBef>
                <a:spcPts val="600"/>
              </a:spcBef>
              <a:spcAft>
                <a:spcPts val="0"/>
              </a:spcAft>
              <a:buClr>
                <a:schemeClr val="lt1"/>
              </a:buClr>
              <a:buSzPct val="100000"/>
              <a:buChar char="•"/>
            </a:pPr>
            <a:r>
              <a:rPr lang="en-US"/>
              <a:t>They provide service for restarting the ApplicationMaster container on failure.</a:t>
            </a:r>
            <a:endParaRPr/>
          </a:p>
          <a:p>
            <a:pPr indent="-228600" lvl="0" marL="228600" rtl="0" algn="l">
              <a:lnSpc>
                <a:spcPct val="120000"/>
              </a:lnSpc>
              <a:spcBef>
                <a:spcPts val="600"/>
              </a:spcBef>
              <a:spcAft>
                <a:spcPts val="0"/>
              </a:spcAft>
              <a:buClr>
                <a:schemeClr val="lt1"/>
              </a:buClr>
              <a:buSzPct val="100000"/>
              <a:buChar char="•"/>
            </a:pPr>
            <a:r>
              <a:rPr lang="en-US"/>
              <a:t>The per-application ApplicationMaster is responsible for negotiating containers from the Scheduler.</a:t>
            </a:r>
            <a:endParaRPr/>
          </a:p>
          <a:p>
            <a:pPr indent="-228600" lvl="0" marL="228600" rtl="0" algn="l">
              <a:lnSpc>
                <a:spcPct val="120000"/>
              </a:lnSpc>
              <a:spcBef>
                <a:spcPts val="600"/>
              </a:spcBef>
              <a:spcAft>
                <a:spcPts val="0"/>
              </a:spcAft>
              <a:buClr>
                <a:schemeClr val="lt1"/>
              </a:buClr>
              <a:buSzPct val="100000"/>
              <a:buChar char="•"/>
            </a:pPr>
            <a:r>
              <a:rPr lang="en-US"/>
              <a:t> It tracks and monitors their status and progress.</a:t>
            </a:r>
            <a:endParaRPr/>
          </a:p>
          <a:p>
            <a:pPr indent="-99060" lvl="0" marL="228600" rtl="0" algn="l">
              <a:lnSpc>
                <a:spcPct val="120000"/>
              </a:lnSpc>
              <a:spcBef>
                <a:spcPts val="600"/>
              </a:spcBef>
              <a:spcAft>
                <a:spcPts val="0"/>
              </a:spcAft>
              <a:buClr>
                <a:schemeClr val="lt1"/>
              </a:buClr>
              <a:buSzPct val="100000"/>
              <a:buNone/>
            </a:pPr>
            <a:r>
              <a:t/>
            </a:r>
            <a:endParaRPr sz="2400"/>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0" name="Shape 840"/>
        <p:cNvGrpSpPr/>
        <p:nvPr/>
      </p:nvGrpSpPr>
      <p:grpSpPr>
        <a:xfrm>
          <a:off x="0" y="0"/>
          <a:ext cx="0" cy="0"/>
          <a:chOff x="0" y="0"/>
          <a:chExt cx="0" cy="0"/>
        </a:xfrm>
      </p:grpSpPr>
      <p:sp>
        <p:nvSpPr>
          <p:cNvPr id="841" name="Google Shape;841;p106"/>
          <p:cNvSpPr txBox="1"/>
          <p:nvPr>
            <p:ph type="title"/>
          </p:nvPr>
        </p:nvSpPr>
        <p:spPr>
          <a:xfrm>
            <a:off x="2674883" y="233225"/>
            <a:ext cx="8610600" cy="812179"/>
          </a:xfrm>
          <a:prstGeom prst="rect">
            <a:avLst/>
          </a:prstGeom>
          <a:noFill/>
          <a:ln>
            <a:noFill/>
          </a:ln>
        </p:spPr>
        <p:txBody>
          <a:bodyPr anchorCtr="0" anchor="ctr" bIns="45700" lIns="91425" spcFirstLastPara="1" rIns="91425" wrap="square" tIns="45700">
            <a:normAutofit/>
          </a:bodyPr>
          <a:lstStyle/>
          <a:p>
            <a:pPr indent="0" lvl="0" marL="0" rtl="0" algn="r">
              <a:lnSpc>
                <a:spcPct val="90000"/>
              </a:lnSpc>
              <a:spcBef>
                <a:spcPts val="0"/>
              </a:spcBef>
              <a:spcAft>
                <a:spcPts val="0"/>
              </a:spcAft>
              <a:buClr>
                <a:schemeClr val="accent4"/>
              </a:buClr>
              <a:buSzPts val="4000"/>
              <a:buFont typeface="Century Gothic"/>
              <a:buNone/>
            </a:pPr>
            <a:r>
              <a:rPr lang="en-US" cap="none"/>
              <a:t>Other  Components</a:t>
            </a:r>
            <a:endParaRPr/>
          </a:p>
        </p:txBody>
      </p:sp>
      <p:sp>
        <p:nvSpPr>
          <p:cNvPr id="842" name="Google Shape;842;p106"/>
          <p:cNvSpPr txBox="1"/>
          <p:nvPr>
            <p:ph idx="1" type="body"/>
          </p:nvPr>
        </p:nvSpPr>
        <p:spPr>
          <a:xfrm>
            <a:off x="465083" y="1305560"/>
            <a:ext cx="10820400" cy="5158740"/>
          </a:xfrm>
          <a:prstGeom prst="rect">
            <a:avLst/>
          </a:prstGeom>
          <a:noFill/>
          <a:ln>
            <a:noFill/>
          </a:ln>
        </p:spPr>
        <p:txBody>
          <a:bodyPr anchorCtr="0" anchor="t" bIns="45700" lIns="91425" spcFirstLastPara="1" rIns="91425" wrap="square" tIns="45700">
            <a:normAutofit fontScale="77500" lnSpcReduction="20000"/>
          </a:bodyPr>
          <a:lstStyle/>
          <a:p>
            <a:pPr indent="-228600" lvl="0" marL="228600" rtl="0" algn="l">
              <a:lnSpc>
                <a:spcPct val="120000"/>
              </a:lnSpc>
              <a:spcBef>
                <a:spcPts val="0"/>
              </a:spcBef>
              <a:spcAft>
                <a:spcPts val="0"/>
              </a:spcAft>
              <a:buClr>
                <a:schemeClr val="lt1"/>
              </a:buClr>
              <a:buSzPct val="100000"/>
              <a:buChar char="•"/>
            </a:pPr>
            <a:r>
              <a:rPr lang="en-US"/>
              <a:t>NodeManager:</a:t>
            </a:r>
            <a:endParaRPr/>
          </a:p>
          <a:p>
            <a:pPr indent="-228600" lvl="1" marL="685800" rtl="0" algn="l">
              <a:lnSpc>
                <a:spcPct val="120000"/>
              </a:lnSpc>
              <a:spcBef>
                <a:spcPts val="500"/>
              </a:spcBef>
              <a:spcAft>
                <a:spcPts val="0"/>
              </a:spcAft>
              <a:buClr>
                <a:srgbClr val="FFF2CC"/>
              </a:buClr>
              <a:buSzPct val="100000"/>
              <a:buChar char="•"/>
            </a:pPr>
            <a:r>
              <a:rPr lang="en-US"/>
              <a:t>NodeManager runs on the slave nodes. It is responsible for containers, monitoring the machine resource usage that is CPU, memory, disk, network usage, and reporting the same to the ResourceManager or Scheduler.</a:t>
            </a:r>
            <a:endParaRPr/>
          </a:p>
          <a:p>
            <a:pPr indent="-228600" lvl="0" marL="228600" rtl="0" algn="l">
              <a:lnSpc>
                <a:spcPct val="120000"/>
              </a:lnSpc>
              <a:spcBef>
                <a:spcPts val="1000"/>
              </a:spcBef>
              <a:spcAft>
                <a:spcPts val="0"/>
              </a:spcAft>
              <a:buClr>
                <a:schemeClr val="lt1"/>
              </a:buClr>
              <a:buSzPct val="100000"/>
              <a:buChar char="•"/>
            </a:pPr>
            <a:r>
              <a:rPr lang="en-US"/>
              <a:t> ApplicationMaster:</a:t>
            </a:r>
            <a:endParaRPr/>
          </a:p>
          <a:p>
            <a:pPr indent="-228600" lvl="1" marL="685800" rtl="0" algn="l">
              <a:lnSpc>
                <a:spcPct val="120000"/>
              </a:lnSpc>
              <a:spcBef>
                <a:spcPts val="500"/>
              </a:spcBef>
              <a:spcAft>
                <a:spcPts val="0"/>
              </a:spcAft>
              <a:buClr>
                <a:srgbClr val="FFF2CC"/>
              </a:buClr>
              <a:buSzPct val="100000"/>
              <a:buChar char="•"/>
            </a:pPr>
            <a:r>
              <a:rPr lang="en-US"/>
              <a:t>The per-application ApplicationMaster is a framework-specific library. It is responsible for negotiating resources from the ResourceManager. It works with the NodeManager(s) for executing and monitoring the tasks.</a:t>
            </a:r>
            <a:endParaRPr/>
          </a:p>
          <a:p>
            <a:pPr indent="-51435" lvl="0" marL="228600" rtl="0" algn="l">
              <a:lnSpc>
                <a:spcPct val="120000"/>
              </a:lnSpc>
              <a:spcBef>
                <a:spcPts val="1000"/>
              </a:spcBef>
              <a:spcAft>
                <a:spcPts val="0"/>
              </a:spcAft>
              <a:buClr>
                <a:schemeClr val="lt1"/>
              </a:buClr>
              <a:buSzPct val="100000"/>
              <a:buNone/>
            </a:pPr>
            <a:r>
              <a:t/>
            </a:r>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6" name="Shape 846"/>
        <p:cNvGrpSpPr/>
        <p:nvPr/>
      </p:nvGrpSpPr>
      <p:grpSpPr>
        <a:xfrm>
          <a:off x="0" y="0"/>
          <a:ext cx="0" cy="0"/>
          <a:chOff x="0" y="0"/>
          <a:chExt cx="0" cy="0"/>
        </a:xfrm>
      </p:grpSpPr>
      <p:pic>
        <p:nvPicPr>
          <p:cNvPr id="847" name="Google Shape;847;p107"/>
          <p:cNvPicPr preferRelativeResize="0"/>
          <p:nvPr/>
        </p:nvPicPr>
        <p:blipFill rotWithShape="1">
          <a:blip r:embed="rId3">
            <a:alphaModFix/>
          </a:blip>
          <a:srcRect b="0" l="0" r="0" t="0"/>
          <a:stretch/>
        </p:blipFill>
        <p:spPr>
          <a:xfrm>
            <a:off x="983848" y="497710"/>
            <a:ext cx="10324618" cy="5903089"/>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1" name="Shape 851"/>
        <p:cNvGrpSpPr/>
        <p:nvPr/>
      </p:nvGrpSpPr>
      <p:grpSpPr>
        <a:xfrm>
          <a:off x="0" y="0"/>
          <a:ext cx="0" cy="0"/>
          <a:chOff x="0" y="0"/>
          <a:chExt cx="0" cy="0"/>
        </a:xfrm>
      </p:grpSpPr>
      <p:sp>
        <p:nvSpPr>
          <p:cNvPr id="852" name="Google Shape;852;p116"/>
          <p:cNvSpPr txBox="1"/>
          <p:nvPr>
            <p:ph type="title"/>
          </p:nvPr>
        </p:nvSpPr>
        <p:spPr>
          <a:xfrm>
            <a:off x="664634" y="484188"/>
            <a:ext cx="10075333" cy="518347"/>
          </a:xfrm>
          <a:prstGeom prst="rect">
            <a:avLst/>
          </a:prstGeom>
          <a:noFill/>
          <a:ln>
            <a:noFill/>
          </a:ln>
        </p:spPr>
        <p:txBody>
          <a:bodyPr anchorCtr="0" anchor="ctr" bIns="45700" lIns="91425" spcFirstLastPara="1" rIns="91425" wrap="square" tIns="45700">
            <a:normAutofit fontScale="90000"/>
          </a:bodyPr>
          <a:lstStyle/>
          <a:p>
            <a:pPr indent="0" lvl="0" marL="0" rtl="0" algn="r">
              <a:lnSpc>
                <a:spcPct val="90000"/>
              </a:lnSpc>
              <a:spcBef>
                <a:spcPts val="0"/>
              </a:spcBef>
              <a:spcAft>
                <a:spcPts val="0"/>
              </a:spcAft>
              <a:buClr>
                <a:srgbClr val="FFC000"/>
              </a:buClr>
              <a:buSzPct val="100000"/>
              <a:buFont typeface="Century Gothic"/>
              <a:buNone/>
            </a:pPr>
            <a:r>
              <a:rPr lang="en-US">
                <a:solidFill>
                  <a:srgbClr val="FFC000"/>
                </a:solidFill>
              </a:rPr>
              <a:t>ARCHITECTURE OF HADOOP</a:t>
            </a:r>
            <a:endParaRPr>
              <a:solidFill>
                <a:srgbClr val="FFC000"/>
              </a:solidFill>
            </a:endParaRPr>
          </a:p>
        </p:txBody>
      </p:sp>
      <p:pic>
        <p:nvPicPr>
          <p:cNvPr id="853" name="Google Shape;853;p116"/>
          <p:cNvPicPr preferRelativeResize="0"/>
          <p:nvPr/>
        </p:nvPicPr>
        <p:blipFill rotWithShape="1">
          <a:blip r:embed="rId3">
            <a:alphaModFix/>
          </a:blip>
          <a:srcRect b="0" l="0" r="0" t="0"/>
          <a:stretch/>
        </p:blipFill>
        <p:spPr>
          <a:xfrm>
            <a:off x="517793" y="1178805"/>
            <a:ext cx="11295324" cy="5442332"/>
          </a:xfrm>
          <a:prstGeom prst="rect">
            <a:avLst/>
          </a:prstGeom>
          <a:solidFill>
            <a:schemeClr val="lt1"/>
          </a:solidFill>
          <a:ln>
            <a:noFill/>
          </a:ln>
        </p:spPr>
      </p:pic>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7" name="Shape 857"/>
        <p:cNvGrpSpPr/>
        <p:nvPr/>
      </p:nvGrpSpPr>
      <p:grpSpPr>
        <a:xfrm>
          <a:off x="0" y="0"/>
          <a:ext cx="0" cy="0"/>
          <a:chOff x="0" y="0"/>
          <a:chExt cx="0" cy="0"/>
        </a:xfrm>
      </p:grpSpPr>
      <p:sp>
        <p:nvSpPr>
          <p:cNvPr id="858" name="Google Shape;858;p117"/>
          <p:cNvSpPr txBox="1"/>
          <p:nvPr>
            <p:ph type="title"/>
          </p:nvPr>
        </p:nvSpPr>
        <p:spPr>
          <a:xfrm>
            <a:off x="2708313" y="435971"/>
            <a:ext cx="8610600" cy="65680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accent4"/>
              </a:buClr>
              <a:buSzPts val="4000"/>
              <a:buFont typeface="Century Gothic"/>
              <a:buNone/>
            </a:pPr>
            <a:r>
              <a:rPr lang="en-US"/>
              <a:t>HADOOP ECOSYSTEM</a:t>
            </a:r>
            <a:endParaRPr/>
          </a:p>
        </p:txBody>
      </p:sp>
      <p:sp>
        <p:nvSpPr>
          <p:cNvPr id="859" name="Google Shape;859;p117"/>
          <p:cNvSpPr txBox="1"/>
          <p:nvPr>
            <p:ph idx="1" type="body"/>
          </p:nvPr>
        </p:nvSpPr>
        <p:spPr>
          <a:xfrm>
            <a:off x="330506" y="1354237"/>
            <a:ext cx="10988408" cy="5058137"/>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lt1"/>
              </a:buClr>
              <a:buSzPts val="3600"/>
              <a:buChar char="•"/>
            </a:pPr>
            <a:r>
              <a:rPr lang="en-US"/>
              <a:t>The Hadoop ecosystem is diverse and grows by the day. </a:t>
            </a:r>
            <a:endParaRPr/>
          </a:p>
          <a:p>
            <a:pPr indent="-228600" lvl="0" marL="228600" rtl="0" algn="l">
              <a:lnSpc>
                <a:spcPct val="90000"/>
              </a:lnSpc>
              <a:spcBef>
                <a:spcPts val="1000"/>
              </a:spcBef>
              <a:spcAft>
                <a:spcPts val="0"/>
              </a:spcAft>
              <a:buClr>
                <a:schemeClr val="lt1"/>
              </a:buClr>
              <a:buSzPts val="3600"/>
              <a:buChar char="•"/>
            </a:pPr>
            <a:r>
              <a:rPr lang="en-US"/>
              <a:t>It is impossible to keep track of all of the various projects that interact with Hadoop in some form</a:t>
            </a:r>
            <a:endParaRPr/>
          </a:p>
          <a:p>
            <a:pPr indent="-228600" lvl="0" marL="228600" rtl="0" algn="l">
              <a:lnSpc>
                <a:spcPct val="90000"/>
              </a:lnSpc>
              <a:spcBef>
                <a:spcPts val="1000"/>
              </a:spcBef>
              <a:spcAft>
                <a:spcPts val="0"/>
              </a:spcAft>
              <a:buClr>
                <a:schemeClr val="lt1"/>
              </a:buClr>
              <a:buSzPts val="3600"/>
              <a:buChar char="•"/>
            </a:pPr>
            <a:r>
              <a:rPr lang="en-US"/>
              <a:t>The goal for many of these Hadoop-related projects is to increase the accessibility of Hadoop to programmers and nonprogrammers.</a:t>
            </a:r>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Vapor Trail">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2016-01-16T17:22:54Z</dcterms:created>
  <dc:creator>Vijayalakshmi Murlidhar</dc:creator>
</cp:coreProperties>
</file>